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22"/>
  </p:notesMasterIdLst>
  <p:handoutMasterIdLst>
    <p:handoutMasterId r:id="rId23"/>
  </p:handoutMasterIdLst>
  <p:sldIdLst>
    <p:sldId id="295" r:id="rId5"/>
    <p:sldId id="285" r:id="rId6"/>
    <p:sldId id="315" r:id="rId7"/>
    <p:sldId id="296" r:id="rId8"/>
    <p:sldId id="282" r:id="rId9"/>
    <p:sldId id="297" r:id="rId10"/>
    <p:sldId id="286" r:id="rId11"/>
    <p:sldId id="305" r:id="rId12"/>
    <p:sldId id="316" r:id="rId13"/>
    <p:sldId id="306" r:id="rId14"/>
    <p:sldId id="317" r:id="rId15"/>
    <p:sldId id="318" r:id="rId16"/>
    <p:sldId id="319" r:id="rId17"/>
    <p:sldId id="312" r:id="rId18"/>
    <p:sldId id="320" r:id="rId19"/>
    <p:sldId id="314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AF6FA-EF05-4B7B-931C-57467F942219}" v="11" dt="2024-11-19T19:52:59.150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93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cia Johnson" userId="9edd480a8a27aba1" providerId="LiveId" clId="{B9EAF6FA-EF05-4B7B-931C-57467F942219}"/>
    <pc:docChg chg="custSel addSld delSld modSld sldOrd">
      <pc:chgData name="Valencia Johnson" userId="9edd480a8a27aba1" providerId="LiveId" clId="{B9EAF6FA-EF05-4B7B-931C-57467F942219}" dt="2024-11-19T19:52:59.150" v="577" actId="14826"/>
      <pc:docMkLst>
        <pc:docMk/>
      </pc:docMkLst>
      <pc:sldChg chg="ord">
        <pc:chgData name="Valencia Johnson" userId="9edd480a8a27aba1" providerId="LiveId" clId="{B9EAF6FA-EF05-4B7B-931C-57467F942219}" dt="2024-11-19T19:40:09.712" v="443"/>
        <pc:sldMkLst>
          <pc:docMk/>
          <pc:sldMk cId="1435895604" sldId="285"/>
        </pc:sldMkLst>
      </pc:sldChg>
      <pc:sldChg chg="modSp mod">
        <pc:chgData name="Valencia Johnson" userId="9edd480a8a27aba1" providerId="LiveId" clId="{B9EAF6FA-EF05-4B7B-931C-57467F942219}" dt="2024-11-19T19:41:14.251" v="446" actId="255"/>
        <pc:sldMkLst>
          <pc:docMk/>
          <pc:sldMk cId="3042288838" sldId="286"/>
        </pc:sldMkLst>
        <pc:spChg chg="mod">
          <ac:chgData name="Valencia Johnson" userId="9edd480a8a27aba1" providerId="LiveId" clId="{B9EAF6FA-EF05-4B7B-931C-57467F942219}" dt="2024-11-19T19:41:14.251" v="446" actId="255"/>
          <ac:spMkLst>
            <pc:docMk/>
            <pc:sldMk cId="3042288838" sldId="286"/>
            <ac:spMk id="3" creationId="{FB207F5D-5F40-264B-0403-3682CB3DC65D}"/>
          </ac:spMkLst>
        </pc:spChg>
      </pc:sldChg>
      <pc:sldChg chg="modSp mod">
        <pc:chgData name="Valencia Johnson" userId="9edd480a8a27aba1" providerId="LiveId" clId="{B9EAF6FA-EF05-4B7B-931C-57467F942219}" dt="2024-11-19T19:52:59.150" v="577" actId="14826"/>
        <pc:sldMkLst>
          <pc:docMk/>
          <pc:sldMk cId="2076879118" sldId="295"/>
        </pc:sldMkLst>
        <pc:spChg chg="mod">
          <ac:chgData name="Valencia Johnson" userId="9edd480a8a27aba1" providerId="LiveId" clId="{B9EAF6FA-EF05-4B7B-931C-57467F942219}" dt="2024-11-19T19:19:46.220" v="6" actId="6549"/>
          <ac:spMkLst>
            <pc:docMk/>
            <pc:sldMk cId="2076879118" sldId="295"/>
            <ac:spMk id="6" creationId="{8C834208-78D3-55FF-0568-AC7434753C76}"/>
          </ac:spMkLst>
        </pc:spChg>
        <pc:picChg chg="mod">
          <ac:chgData name="Valencia Johnson" userId="9edd480a8a27aba1" providerId="LiveId" clId="{B9EAF6FA-EF05-4B7B-931C-57467F942219}" dt="2024-11-19T19:52:59.150" v="577" actId="14826"/>
          <ac:picMkLst>
            <pc:docMk/>
            <pc:sldMk cId="2076879118" sldId="295"/>
            <ac:picMk id="4" creationId="{6BEAD192-141F-FDDE-021B-8674B81EECDC}"/>
          </ac:picMkLst>
        </pc:picChg>
      </pc:sldChg>
      <pc:sldChg chg="modSp mod">
        <pc:chgData name="Valencia Johnson" userId="9edd480a8a27aba1" providerId="LiveId" clId="{B9EAF6FA-EF05-4B7B-931C-57467F942219}" dt="2024-11-19T19:38:51.071" v="356" actId="20577"/>
        <pc:sldMkLst>
          <pc:docMk/>
          <pc:sldMk cId="3648163248" sldId="296"/>
        </pc:sldMkLst>
        <pc:spChg chg="mod">
          <ac:chgData name="Valencia Johnson" userId="9edd480a8a27aba1" providerId="LiveId" clId="{B9EAF6FA-EF05-4B7B-931C-57467F942219}" dt="2024-11-19T19:38:51.071" v="356" actId="20577"/>
          <ac:spMkLst>
            <pc:docMk/>
            <pc:sldMk cId="3648163248" sldId="296"/>
            <ac:spMk id="2" creationId="{8EE44E67-57A4-9825-9E94-C2B258A68C9D}"/>
          </ac:spMkLst>
        </pc:spChg>
        <pc:spChg chg="mod">
          <ac:chgData name="Valencia Johnson" userId="9edd480a8a27aba1" providerId="LiveId" clId="{B9EAF6FA-EF05-4B7B-931C-57467F942219}" dt="2024-11-19T19:38:42.265" v="350" actId="113"/>
          <ac:spMkLst>
            <pc:docMk/>
            <pc:sldMk cId="3648163248" sldId="296"/>
            <ac:spMk id="3" creationId="{F21C3D74-CBD0-AEEC-7CF1-ED875B10D2FB}"/>
          </ac:spMkLst>
        </pc:spChg>
      </pc:sldChg>
      <pc:sldChg chg="del">
        <pc:chgData name="Valencia Johnson" userId="9edd480a8a27aba1" providerId="LiveId" clId="{B9EAF6FA-EF05-4B7B-931C-57467F942219}" dt="2024-11-19T19:40:20.387" v="444" actId="47"/>
        <pc:sldMkLst>
          <pc:docMk/>
          <pc:sldMk cId="2770893323" sldId="304"/>
        </pc:sldMkLst>
      </pc:sldChg>
      <pc:sldChg chg="modSp mod">
        <pc:chgData name="Valencia Johnson" userId="9edd480a8a27aba1" providerId="LiveId" clId="{B9EAF6FA-EF05-4B7B-931C-57467F942219}" dt="2024-11-19T19:42:11.970" v="516" actId="20577"/>
        <pc:sldMkLst>
          <pc:docMk/>
          <pc:sldMk cId="3096446398" sldId="305"/>
        </pc:sldMkLst>
        <pc:spChg chg="mod">
          <ac:chgData name="Valencia Johnson" userId="9edd480a8a27aba1" providerId="LiveId" clId="{B9EAF6FA-EF05-4B7B-931C-57467F942219}" dt="2024-11-19T19:42:11.970" v="516" actId="20577"/>
          <ac:spMkLst>
            <pc:docMk/>
            <pc:sldMk cId="3096446398" sldId="305"/>
            <ac:spMk id="2" creationId="{7BB33E3F-271A-16FC-C02C-D88271750947}"/>
          </ac:spMkLst>
        </pc:spChg>
      </pc:sldChg>
      <pc:sldChg chg="modSp mod">
        <pc:chgData name="Valencia Johnson" userId="9edd480a8a27aba1" providerId="LiveId" clId="{B9EAF6FA-EF05-4B7B-931C-57467F942219}" dt="2024-11-19T19:43:42.356" v="539" actId="20577"/>
        <pc:sldMkLst>
          <pc:docMk/>
          <pc:sldMk cId="1199792787" sldId="306"/>
        </pc:sldMkLst>
        <pc:spChg chg="mod">
          <ac:chgData name="Valencia Johnson" userId="9edd480a8a27aba1" providerId="LiveId" clId="{B9EAF6FA-EF05-4B7B-931C-57467F942219}" dt="2024-11-19T19:43:42.356" v="539" actId="20577"/>
          <ac:spMkLst>
            <pc:docMk/>
            <pc:sldMk cId="1199792787" sldId="306"/>
            <ac:spMk id="2" creationId="{7BB33E3F-271A-16FC-C02C-D88271750947}"/>
          </ac:spMkLst>
        </pc:spChg>
      </pc:sldChg>
      <pc:sldChg chg="del">
        <pc:chgData name="Valencia Johnson" userId="9edd480a8a27aba1" providerId="LiveId" clId="{B9EAF6FA-EF05-4B7B-931C-57467F942219}" dt="2024-11-19T19:45:32.743" v="547" actId="47"/>
        <pc:sldMkLst>
          <pc:docMk/>
          <pc:sldMk cId="787901759" sldId="307"/>
        </pc:sldMkLst>
      </pc:sldChg>
      <pc:sldChg chg="del">
        <pc:chgData name="Valencia Johnson" userId="9edd480a8a27aba1" providerId="LiveId" clId="{B9EAF6FA-EF05-4B7B-931C-57467F942219}" dt="2024-11-19T19:45:35.214" v="548" actId="47"/>
        <pc:sldMkLst>
          <pc:docMk/>
          <pc:sldMk cId="3902603299" sldId="308"/>
        </pc:sldMkLst>
      </pc:sldChg>
      <pc:sldChg chg="del">
        <pc:chgData name="Valencia Johnson" userId="9edd480a8a27aba1" providerId="LiveId" clId="{B9EAF6FA-EF05-4B7B-931C-57467F942219}" dt="2024-11-19T19:45:30.278" v="546" actId="47"/>
        <pc:sldMkLst>
          <pc:docMk/>
          <pc:sldMk cId="4025492354" sldId="309"/>
        </pc:sldMkLst>
      </pc:sldChg>
      <pc:sldChg chg="del">
        <pc:chgData name="Valencia Johnson" userId="9edd480a8a27aba1" providerId="LiveId" clId="{B9EAF6FA-EF05-4B7B-931C-57467F942219}" dt="2024-11-19T19:45:29.079" v="545" actId="47"/>
        <pc:sldMkLst>
          <pc:docMk/>
          <pc:sldMk cId="563243393" sldId="310"/>
        </pc:sldMkLst>
      </pc:sldChg>
      <pc:sldChg chg="del">
        <pc:chgData name="Valencia Johnson" userId="9edd480a8a27aba1" providerId="LiveId" clId="{B9EAF6FA-EF05-4B7B-931C-57467F942219}" dt="2024-11-19T19:45:27.979" v="544" actId="47"/>
        <pc:sldMkLst>
          <pc:docMk/>
          <pc:sldMk cId="1029518977" sldId="311"/>
        </pc:sldMkLst>
      </pc:sldChg>
      <pc:sldChg chg="del">
        <pc:chgData name="Valencia Johnson" userId="9edd480a8a27aba1" providerId="LiveId" clId="{B9EAF6FA-EF05-4B7B-931C-57467F942219}" dt="2024-11-19T19:45:26.124" v="543" actId="47"/>
        <pc:sldMkLst>
          <pc:docMk/>
          <pc:sldMk cId="4137240294" sldId="313"/>
        </pc:sldMkLst>
      </pc:sldChg>
      <pc:sldChg chg="modSp add mod">
        <pc:chgData name="Valencia Johnson" userId="9edd480a8a27aba1" providerId="LiveId" clId="{B9EAF6FA-EF05-4B7B-931C-57467F942219}" dt="2024-11-19T19:39:51.045" v="441" actId="20577"/>
        <pc:sldMkLst>
          <pc:docMk/>
          <pc:sldMk cId="1006521444" sldId="315"/>
        </pc:sldMkLst>
        <pc:spChg chg="mod">
          <ac:chgData name="Valencia Johnson" userId="9edd480a8a27aba1" providerId="LiveId" clId="{B9EAF6FA-EF05-4B7B-931C-57467F942219}" dt="2024-11-19T19:39:24.292" v="365" actId="20577"/>
          <ac:spMkLst>
            <pc:docMk/>
            <pc:sldMk cId="1006521444" sldId="315"/>
            <ac:spMk id="2" creationId="{5CA01F95-A718-ECE7-07BA-70B06DA758A6}"/>
          </ac:spMkLst>
        </pc:spChg>
        <pc:spChg chg="mod">
          <ac:chgData name="Valencia Johnson" userId="9edd480a8a27aba1" providerId="LiveId" clId="{B9EAF6FA-EF05-4B7B-931C-57467F942219}" dt="2024-11-19T19:39:51.045" v="441" actId="20577"/>
          <ac:spMkLst>
            <pc:docMk/>
            <pc:sldMk cId="1006521444" sldId="315"/>
            <ac:spMk id="3" creationId="{5B9BAB9B-3172-9EC3-7981-514020F1B305}"/>
          </ac:spMkLst>
        </pc:spChg>
      </pc:sldChg>
      <pc:sldChg chg="modSp add mod">
        <pc:chgData name="Valencia Johnson" userId="9edd480a8a27aba1" providerId="LiveId" clId="{B9EAF6FA-EF05-4B7B-931C-57467F942219}" dt="2024-11-19T19:47:08.423" v="571" actId="14826"/>
        <pc:sldMkLst>
          <pc:docMk/>
          <pc:sldMk cId="2689691146" sldId="316"/>
        </pc:sldMkLst>
        <pc:spChg chg="mod">
          <ac:chgData name="Valencia Johnson" userId="9edd480a8a27aba1" providerId="LiveId" clId="{B9EAF6FA-EF05-4B7B-931C-57467F942219}" dt="2024-11-19T19:43:30.702" v="519" actId="207"/>
          <ac:spMkLst>
            <pc:docMk/>
            <pc:sldMk cId="2689691146" sldId="316"/>
            <ac:spMk id="3" creationId="{2D7BE5F5-F06E-56C9-B72B-F50917F43B46}"/>
          </ac:spMkLst>
        </pc:spChg>
        <pc:picChg chg="mod">
          <ac:chgData name="Valencia Johnson" userId="9edd480a8a27aba1" providerId="LiveId" clId="{B9EAF6FA-EF05-4B7B-931C-57467F942219}" dt="2024-11-19T19:47:08.423" v="571" actId="14826"/>
          <ac:picMkLst>
            <pc:docMk/>
            <pc:sldMk cId="2689691146" sldId="316"/>
            <ac:picMk id="5" creationId="{D6EC67A6-B90D-8DB2-986B-29F70E69BF07}"/>
          </ac:picMkLst>
        </pc:picChg>
      </pc:sldChg>
      <pc:sldChg chg="modSp add mod">
        <pc:chgData name="Valencia Johnson" userId="9edd480a8a27aba1" providerId="LiveId" clId="{B9EAF6FA-EF05-4B7B-931C-57467F942219}" dt="2024-11-19T19:49:29.166" v="572" actId="14826"/>
        <pc:sldMkLst>
          <pc:docMk/>
          <pc:sldMk cId="4099263984" sldId="317"/>
        </pc:sldMkLst>
        <pc:spChg chg="mod">
          <ac:chgData name="Valencia Johnson" userId="9edd480a8a27aba1" providerId="LiveId" clId="{B9EAF6FA-EF05-4B7B-931C-57467F942219}" dt="2024-11-19T19:44:55.605" v="541"/>
          <ac:spMkLst>
            <pc:docMk/>
            <pc:sldMk cId="4099263984" sldId="317"/>
            <ac:spMk id="3" creationId="{9AFCE6D0-F9C9-3F92-3D5D-0EB8A984D562}"/>
          </ac:spMkLst>
        </pc:spChg>
        <pc:picChg chg="mod">
          <ac:chgData name="Valencia Johnson" userId="9edd480a8a27aba1" providerId="LiveId" clId="{B9EAF6FA-EF05-4B7B-931C-57467F942219}" dt="2024-11-19T19:49:29.166" v="572" actId="14826"/>
          <ac:picMkLst>
            <pc:docMk/>
            <pc:sldMk cId="4099263984" sldId="317"/>
            <ac:picMk id="5" creationId="{F4C448A2-7BE5-EF7B-AD24-BB746F52CB06}"/>
          </ac:picMkLst>
        </pc:picChg>
      </pc:sldChg>
      <pc:sldChg chg="add">
        <pc:chgData name="Valencia Johnson" userId="9edd480a8a27aba1" providerId="LiveId" clId="{B9EAF6FA-EF05-4B7B-931C-57467F942219}" dt="2024-11-19T19:45:05.731" v="542"/>
        <pc:sldMkLst>
          <pc:docMk/>
          <pc:sldMk cId="2518294747" sldId="318"/>
        </pc:sldMkLst>
      </pc:sldChg>
      <pc:sldChg chg="modSp add mod">
        <pc:chgData name="Valencia Johnson" userId="9edd480a8a27aba1" providerId="LiveId" clId="{B9EAF6FA-EF05-4B7B-931C-57467F942219}" dt="2024-11-19T19:51:07.182" v="575" actId="14826"/>
        <pc:sldMkLst>
          <pc:docMk/>
          <pc:sldMk cId="1289196876" sldId="319"/>
        </pc:sldMkLst>
        <pc:spChg chg="mod">
          <ac:chgData name="Valencia Johnson" userId="9edd480a8a27aba1" providerId="LiveId" clId="{B9EAF6FA-EF05-4B7B-931C-57467F942219}" dt="2024-11-19T19:49:57.076" v="573" actId="255"/>
          <ac:spMkLst>
            <pc:docMk/>
            <pc:sldMk cId="1289196876" sldId="319"/>
            <ac:spMk id="3" creationId="{F2EF637C-87E6-91F4-CE3F-7EF27D089B69}"/>
          </ac:spMkLst>
        </pc:spChg>
        <pc:picChg chg="mod">
          <ac:chgData name="Valencia Johnson" userId="9edd480a8a27aba1" providerId="LiveId" clId="{B9EAF6FA-EF05-4B7B-931C-57467F942219}" dt="2024-11-19T19:51:07.182" v="575" actId="14826"/>
          <ac:picMkLst>
            <pc:docMk/>
            <pc:sldMk cId="1289196876" sldId="319"/>
            <ac:picMk id="5" creationId="{C44CC953-315E-483A-4D7D-C929EE58D56C}"/>
          </ac:picMkLst>
        </pc:picChg>
      </pc:sldChg>
      <pc:sldChg chg="modSp add mod">
        <pc:chgData name="Valencia Johnson" userId="9edd480a8a27aba1" providerId="LiveId" clId="{B9EAF6FA-EF05-4B7B-931C-57467F942219}" dt="2024-11-19T19:52:02.146" v="576" actId="14826"/>
        <pc:sldMkLst>
          <pc:docMk/>
          <pc:sldMk cId="1556837780" sldId="320"/>
        </pc:sldMkLst>
        <pc:spChg chg="mod">
          <ac:chgData name="Valencia Johnson" userId="9edd480a8a27aba1" providerId="LiveId" clId="{B9EAF6FA-EF05-4B7B-931C-57467F942219}" dt="2024-11-19T19:50:06.142" v="574" actId="255"/>
          <ac:spMkLst>
            <pc:docMk/>
            <pc:sldMk cId="1556837780" sldId="320"/>
            <ac:spMk id="3" creationId="{8167702D-FF49-EC13-BE01-4EB6EB880A83}"/>
          </ac:spMkLst>
        </pc:spChg>
        <pc:picChg chg="mod">
          <ac:chgData name="Valencia Johnson" userId="9edd480a8a27aba1" providerId="LiveId" clId="{B9EAF6FA-EF05-4B7B-931C-57467F942219}" dt="2024-11-19T19:52:02.146" v="576" actId="14826"/>
          <ac:picMkLst>
            <pc:docMk/>
            <pc:sldMk cId="1556837780" sldId="320"/>
            <ac:picMk id="5" creationId="{D3B348F6-54F0-3A2F-D44A-17635709FCE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62247-30A4-1DC3-69B7-6B492C039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C0BAA-B06E-70AB-B973-5982753A5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163249-6917-EF07-9322-97B51D6B9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BA516-A6C3-97CE-28CE-842297776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19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B32CB-C9C1-F7BC-0315-1CB7258D0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0DD1B-01A2-7145-92CF-BA991EF2B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84BBF-7C00-541E-4B25-60DEAB42C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C839D-4410-140C-0F80-867B947A4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85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5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5D772-B214-F78D-6BCE-414AC53AD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62D38-D5D6-88ED-2B12-19B4C9991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DDD565-D5C9-01D9-1A9A-A542C6290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F7F13-642B-8F80-83B0-B04C3A472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6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D1433-8B94-56EC-9B7E-E45E38C2C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E90242-7F27-B005-9800-EEB2116CB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1352B-607B-C6DC-7A89-3AD08D66D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9AD95-4CC2-6A88-B6A8-4D43D0DC7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7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F037F-8034-4428-72C1-E757C9F7F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4AC0A-DDDD-ED8C-81A5-61C412FAF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AAC5E-0CF5-5C13-30B9-8EACFDCC1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C8DBD-B900-2667-D2AF-2868F4697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5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368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DBCCDB-B58C-45B3-9E63-49F7B081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334005"/>
            <a:ext cx="12192000" cy="2523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4128-E256-C1DC-AC6D-2BF10AC41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212" y="4609578"/>
            <a:ext cx="10058400" cy="129592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212" y="5943600"/>
            <a:ext cx="10058400" cy="914400"/>
          </a:xfrm>
        </p:spPr>
        <p:txBody>
          <a:bodyPr lIns="9144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1200"/>
              </a:spcBef>
              <a:spcAft>
                <a:spcPts val="200"/>
              </a:spcAft>
              <a:defRPr sz="2400"/>
            </a:lvl3pPr>
            <a:lvl4pPr>
              <a:spcBef>
                <a:spcPts val="1200"/>
              </a:spcBef>
              <a:spcAft>
                <a:spcPts val="200"/>
              </a:spcAft>
              <a:defRPr sz="2400"/>
            </a:lvl4pPr>
            <a:lvl5pPr>
              <a:spcBef>
                <a:spcPts val="1200"/>
              </a:spcBef>
              <a:spcAft>
                <a:spcPts val="200"/>
              </a:spcAft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822960" anchor="b" anchorCtr="0">
            <a:noAutofit/>
          </a:bodyPr>
          <a:lstStyle>
            <a:lvl1pPr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389" y="4735798"/>
            <a:ext cx="6692313" cy="8458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6752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www.ia-meeting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hyperlink" Target="http://bizzmarkblog.com/making-best-business-meetin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hyperlink" Target="https://www.laborpraxis.vogel.de/5-tipps-fuer-produktive-meetings-a-769332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hyperlink" Target="https://globalspeechacademy.com/training/effective-virtual-meeting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hyperlink" Target="https://k9th.com/what-is-business-casual-atti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02" b="7802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Thesis Topic</a:t>
            </a:r>
            <a:br>
              <a:rPr lang="en-US" sz="4000" b="1" dirty="0">
                <a:solidFill>
                  <a:schemeClr val="tx1"/>
                </a:solidFill>
              </a:rPr>
            </a:b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by Jane Doe, Master Student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Cavalla International University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9925F-8AC2-5AF5-9321-9186189622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287" y="2853372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6C4EC-F831-7A7E-F624-CD73954A86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46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79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66F27-1FDA-2CF2-DC25-5F9491D40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4C448A2-7BE5-EF7B-AD24-BB746F52CB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810" b="13810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FCE6D0-F9C9-3F92-3D5D-0EB8A984D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5101"/>
            <a:ext cx="8448675" cy="2926080"/>
          </a:xfrm>
        </p:spPr>
        <p:txBody>
          <a:bodyPr tIns="274320" rIns="822960" bIns="914400" anchor="b" anchorCtr="0"/>
          <a:lstStyle/>
          <a:p>
            <a:r>
              <a:rPr lang="en-US" sz="2800" b="1" dirty="0">
                <a:solidFill>
                  <a:schemeClr val="tx1"/>
                </a:solidFill>
              </a:rPr>
              <a:t>Topic 3: How to Improve Financial Literacy Education (Sample)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DCE8036-2CB4-44F4-47F7-FE934CD5E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953A81-020A-C5DE-B8B3-22D8F4F050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7537" y="29771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26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9C1B5-B107-E697-33C5-21791839A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B10A-C325-6FB7-96EB-C34BF37F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17BE-EC04-6C7E-AACE-9840123F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02725-4E4F-65B6-340B-380208CDF3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46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29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75D90-8CE9-4E2F-B5B1-CADB2688A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C44CC953-315E-483A-4D7D-C929EE58D5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19" r="20319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EF637C-87E6-91F4-CE3F-7EF27D089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5101"/>
            <a:ext cx="8448675" cy="2926080"/>
          </a:xfrm>
        </p:spPr>
        <p:txBody>
          <a:bodyPr tIns="274320" rIns="822960" bIns="914400" anchor="b" anchorCtr="0"/>
          <a:lstStyle/>
          <a:p>
            <a:r>
              <a:rPr lang="en-US" sz="8000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1EC36D9-DA45-9BDE-8D21-69160B3610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A48E1-F6A6-4CD4-D622-A59847451F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7537" y="29771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19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850F2-7FEC-76E2-9605-1684AD31D9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3187" y="336976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78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6063D-6EA5-254F-E24A-4FF74AA2B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D3B348F6-54F0-3A2F-D44A-17635709FC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" r="13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67702D-FF49-EC13-BE01-4EB6EB880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5101"/>
            <a:ext cx="8448675" cy="2926080"/>
          </a:xfrm>
        </p:spPr>
        <p:txBody>
          <a:bodyPr tIns="274320" rIns="822960" bIns="914400" anchor="b" anchorCtr="0"/>
          <a:lstStyle/>
          <a:p>
            <a:r>
              <a:rPr lang="en-US" sz="6600" b="1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4DE6CA7-D7A7-A954-C410-C2CCD273E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A2810-8C32-8F1C-33D9-EBCFE50B6C3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7537" y="29771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83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8AB1-81C5-66AB-47F1-C72EC0A2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9BC8E-08AC-B7B2-6EEA-C2B3F1D5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A7A82-582E-6104-1686-B3E4AD23E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412" y="129222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72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Thank you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for Attending!</a:t>
            </a: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0" bIns="45720" rtlCol="0" anchor="t"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C0791-E60F-56D6-6633-29ACA15C57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4062" y="4625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EE49-D1D1-AC61-F6C4-AA6B07CA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9" y="4523853"/>
            <a:ext cx="10058400" cy="1295922"/>
          </a:xfrm>
        </p:spPr>
        <p:txBody>
          <a:bodyPr>
            <a:noAutofit/>
          </a:bodyPr>
          <a:lstStyle/>
          <a:p>
            <a:r>
              <a:rPr lang="en-US" b="1" dirty="0"/>
              <a:t>Abstract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33048-22A9-D939-B26C-9E8EDF36E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6904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Placeholder 7" descr="Business man sitting at a desk">
            <a:extLst>
              <a:ext uri="{FF2B5EF4-FFF2-40B4-BE49-F238E27FC236}">
                <a16:creationId xmlns:a16="http://schemas.microsoft.com/office/drawing/2014/main" id="{44F51528-7C6C-676D-62ED-40AB97D9C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8" name="Picture Placeholder 9" descr="Handshake">
            <a:extLst>
              <a:ext uri="{FF2B5EF4-FFF2-40B4-BE49-F238E27FC236}">
                <a16:creationId xmlns:a16="http://schemas.microsoft.com/office/drawing/2014/main" id="{42986763-B4C8-5057-6222-0EC4939E71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9" name="Picture Placeholder 11" descr="A group of people meeting in a room and writing">
            <a:extLst>
              <a:ext uri="{FF2B5EF4-FFF2-40B4-BE49-F238E27FC236}">
                <a16:creationId xmlns:a16="http://schemas.microsoft.com/office/drawing/2014/main" id="{140AE90F-CD65-3895-59E8-B7606863E8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C1A80-F88E-8B3F-5228-A676A8DBD22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7814" y="-13970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89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E02EB-193F-A43D-9235-58938434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1F95-A718-ECE7-07BA-70B06DA7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AB9B-3172-9EC3-7981-514020F1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Please provide the overall summary of your thesis research.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9F1EE-43F8-9D0A-A50A-6E1AEEA67F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0362" y="336976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52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4E67-57A4-9825-9E94-C2B258A6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Thesis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3D74-CBD0-AEEC-7CF1-ED875B10D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003426"/>
            <a:ext cx="10058399" cy="4225924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Abstract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Introduction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Topic 1: Current State of Financial Literacy Curriculum in the United States (Sample)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Research Information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Topic 2: Importance of Financial Literacy (Sample)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Research Information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Topic 3: How to Improve Financial Literacy Education (Sample)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Research Information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Conclusion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References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D7EF1-98D2-6E15-5D9A-A942ED4905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84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16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tanding in front of a group of people">
            <a:extLst>
              <a:ext uri="{FF2B5EF4-FFF2-40B4-BE49-F238E27FC236}">
                <a16:creationId xmlns:a16="http://schemas.microsoft.com/office/drawing/2014/main" id="{09326C02-AA2C-C412-E1A4-A2EAFAA84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" r="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5278DA-6C8A-199D-CC43-831ACF8AF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bIns="548640" anchor="b" anchorCtr="0"/>
          <a:lstStyle/>
          <a:p>
            <a:r>
              <a:rPr lang="en-US" b="1" dirty="0">
                <a:solidFill>
                  <a:schemeClr val="tx1"/>
                </a:solidFill>
              </a:rPr>
              <a:t>Introduction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61C79-43B5-3706-6D32-6AC21F1227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1837" y="25304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819-AA5B-295D-8572-4858952D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Introduction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3709-886B-3B06-E9F0-11D361B5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Make eye contact with your audience to create a sense of intimacy and involvement</a:t>
            </a:r>
          </a:p>
          <a:p>
            <a:r>
              <a:rPr lang="en-US">
                <a:solidFill>
                  <a:schemeClr val="tx1"/>
                </a:solidFill>
              </a:rPr>
              <a:t>Weave relatable stories into your presentation using narratives that make your message memorable and impactful</a:t>
            </a:r>
          </a:p>
          <a:p>
            <a:r>
              <a:rPr lang="en-US">
                <a:solidFill>
                  <a:schemeClr val="tx1"/>
                </a:solidFill>
              </a:rPr>
              <a:t>Encourage questions and provide thoughtful responses to enhance audience participation</a:t>
            </a:r>
          </a:p>
          <a:p>
            <a:r>
              <a:rPr lang="en-US">
                <a:solidFill>
                  <a:schemeClr val="tx1"/>
                </a:solidFill>
              </a:rPr>
              <a:t>Use live polls or surveys to gather audience opinions, promoting engagement and making sure the audience feel involved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110B5-B3EF-3A44-726F-EE6B63AA0A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0362" y="336976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73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Business team brainstorming">
            <a:extLst>
              <a:ext uri="{FF2B5EF4-FFF2-40B4-BE49-F238E27FC236}">
                <a16:creationId xmlns:a16="http://schemas.microsoft.com/office/drawing/2014/main" id="{424B3BE0-07C0-D05C-0B61-4BE33E9E08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77" b="2727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207F5D-5F40-264B-0403-3682CB3DC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5101"/>
            <a:ext cx="8448675" cy="2926080"/>
          </a:xfrm>
        </p:spPr>
        <p:txBody>
          <a:bodyPr tIns="274320" rIns="822960" bIns="914400" anchor="b" anchorCtr="0"/>
          <a:lstStyle/>
          <a:p>
            <a:r>
              <a:rPr lang="en-US" sz="2800" b="1" dirty="0">
                <a:solidFill>
                  <a:schemeClr val="tx1"/>
                </a:solidFill>
              </a:rPr>
              <a:t>Topic 1: Current State of Financial Literacy Curriculum in the United States (Sample)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5FE5749-B2E5-83D5-F82A-DCBEECAEB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5BE19-8468-F822-FBBE-AFF9E53069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7537" y="29771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28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8C82F-4C14-61F0-4DB7-4696168C04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7512" y="21494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44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26C5A-E972-4EAA-5141-7E99AC2D7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D6EC67A6-B90D-8DB2-986B-29F70E69BF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472" b="7472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7BE5F5-F06E-56C9-B72B-F50917F43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5101"/>
            <a:ext cx="8448675" cy="2926080"/>
          </a:xfrm>
        </p:spPr>
        <p:txBody>
          <a:bodyPr tIns="274320" rIns="822960" bIns="914400" anchor="b" anchorCtr="0"/>
          <a:lstStyle/>
          <a:p>
            <a:r>
              <a:rPr lang="en-US" sz="2800" b="1" dirty="0">
                <a:solidFill>
                  <a:schemeClr val="tx1"/>
                </a:solidFill>
              </a:rPr>
              <a:t>Topic 2: Importance of Financial Literacy (Sample)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95B66B-DD03-A4FE-1EDC-5121E3716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E809F-0008-13B5-EAEC-3F8E84CEF7D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7537" y="29771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6911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</TotalTime>
  <Words>203</Words>
  <Application>Microsoft Office PowerPoint</Application>
  <PresentationFormat>Widescreen</PresentationFormat>
  <Paragraphs>46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RetrospectVTI</vt:lpstr>
      <vt:lpstr>Thesis Topic  by Jane Doe, Master Student Cavalla International University</vt:lpstr>
      <vt:lpstr>Abstract</vt:lpstr>
      <vt:lpstr>Abstract</vt:lpstr>
      <vt:lpstr>Thesis Agenda</vt:lpstr>
      <vt:lpstr>Introduction </vt:lpstr>
      <vt:lpstr>Introduction</vt:lpstr>
      <vt:lpstr>Topic 1: Current State of Financial Literacy Curriculum in the United States (Sample)</vt:lpstr>
      <vt:lpstr>Research Information</vt:lpstr>
      <vt:lpstr>Topic 2: Importance of Financial Literacy (Sample)</vt:lpstr>
      <vt:lpstr>Research Information</vt:lpstr>
      <vt:lpstr>Topic 3: How to Improve Financial Literacy Education (Sample)</vt:lpstr>
      <vt:lpstr>Research Information</vt:lpstr>
      <vt:lpstr>Conclusion</vt:lpstr>
      <vt:lpstr>Conclusion</vt:lpstr>
      <vt:lpstr>References</vt:lpstr>
      <vt:lpstr>References</vt:lpstr>
      <vt:lpstr>Thank you 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Valencia Johnson</dc:creator>
  <cp:lastModifiedBy>Valencia Johnson</cp:lastModifiedBy>
  <cp:revision>2</cp:revision>
  <dcterms:created xsi:type="dcterms:W3CDTF">2024-08-18T16:58:41Z</dcterms:created>
  <dcterms:modified xsi:type="dcterms:W3CDTF">2024-11-19T19:53:07Z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