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23"/>
  </p:notesMasterIdLst>
  <p:handoutMasterIdLst>
    <p:handoutMasterId r:id="rId24"/>
  </p:handoutMasterIdLst>
  <p:sldIdLst>
    <p:sldId id="295" r:id="rId5"/>
    <p:sldId id="296" r:id="rId6"/>
    <p:sldId id="282" r:id="rId7"/>
    <p:sldId id="297" r:id="rId8"/>
    <p:sldId id="285" r:id="rId9"/>
    <p:sldId id="304" r:id="rId10"/>
    <p:sldId id="286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3" r:id="rId19"/>
    <p:sldId id="312" r:id="rId20"/>
    <p:sldId id="314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93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7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5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83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8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368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DBCCDB-B58C-45B3-9E63-49F7B081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334005"/>
            <a:ext cx="12192000" cy="2523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44128-E256-C1DC-AC6D-2BF10AC41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212" y="4609578"/>
            <a:ext cx="10058400" cy="129592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5212" y="5943600"/>
            <a:ext cx="10058400" cy="914400"/>
          </a:xfrm>
        </p:spPr>
        <p:txBody>
          <a:bodyPr lIns="9144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8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82849"/>
            <a:ext cx="10058399" cy="3956692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8404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>
              <a:spcBef>
                <a:spcPts val="1200"/>
              </a:spcBef>
              <a:spcAft>
                <a:spcPts val="200"/>
              </a:spcAft>
              <a:defRPr sz="2400"/>
            </a:lvl3pPr>
            <a:lvl4pPr>
              <a:spcBef>
                <a:spcPts val="1200"/>
              </a:spcBef>
              <a:spcAft>
                <a:spcPts val="200"/>
              </a:spcAft>
              <a:defRPr sz="2400"/>
            </a:lvl4pPr>
            <a:lvl5pPr>
              <a:spcBef>
                <a:spcPts val="1200"/>
              </a:spcBef>
              <a:spcAft>
                <a:spcPts val="200"/>
              </a:spcAft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5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822960" anchor="b" anchorCtr="0">
            <a:noAutofit/>
          </a:bodyPr>
          <a:lstStyle>
            <a:lvl1pPr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389" y="4735798"/>
            <a:ext cx="6692313" cy="8458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6752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www.rqfocus.com/successful-business-perso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hyperlink" Target="https://hbr.org/sponsored/2022/08/why-a-doctorate-in-business-administration-is-becoming-more-valuab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hyperlink" Target="https://pixabay.com/en/colleagues-seminar-presentation-437023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829" b="1829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Dissertation Topic</a:t>
            </a:r>
            <a:br>
              <a:rPr lang="en-US" sz="4000" b="1" dirty="0">
                <a:solidFill>
                  <a:schemeClr val="tx1"/>
                </a:solidFill>
              </a:rPr>
            </a:b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by Jane Doe, MBA Student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Cavalla International University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69925F-8AC2-5AF5-9321-9186189622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0287" y="2853372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87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Statement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B7689-C0FE-59AE-BEFA-2D56F3B474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7987" y="205422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90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E7133-FC74-16E0-EE3E-7FD4B0E226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8962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60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DA399-6D07-BF79-0029-509D6065A2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5612" y="30565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49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323D1-54D4-D4E3-8960-BC8FF4D0F3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537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324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189A0-B5E7-36A3-EEBB-5DB8E43774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2287" y="1196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51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0E5D-35EE-35C8-AF7E-BB180330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2F280-A49D-B115-C462-939EE6F4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A16FD-0B26-63A9-9049-D819C0C786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137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240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850F2-7FEC-76E2-9605-1684AD31D9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3187" y="336976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78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8AB1-81C5-66AB-47F1-C72EC0A2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9BC8E-08AC-B7B2-6EEA-C2B3F1D5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A7A82-582E-6104-1686-B3E4AD23E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9412" y="129222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72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Thank you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for Attending!</a:t>
            </a:r>
          </a:p>
        </p:txBody>
      </p:sp>
      <p:pic>
        <p:nvPicPr>
          <p:cNvPr id="6" name="Picture Placeholder 5" descr="People in the background shaking hands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0" bIns="45720" rtlCol="0" anchor="t"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C0791-E60F-56D6-6633-29ACA15C57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4062" y="4625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4E67-57A4-9825-9E94-C2B258A6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MBA Thesis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3D74-CBD0-AEEC-7CF1-ED875B10D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003426"/>
            <a:ext cx="10058399" cy="4225924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Introduction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Abstract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Background of the Problem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Purpose of the Study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Statement of the Problem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Research Questions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Hypotheses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Methodology (Chapter 3)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Results (Chapter 4)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Conclusion/Recommendations (Chapter 5)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D7EF1-98D2-6E15-5D9A-A942ED4905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8437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16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9326C02-AA2C-C412-E1A4-A2EAFAA84A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" r="13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5278DA-6C8A-199D-CC43-831ACF8AF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bIns="548640" anchor="b" anchorCtr="0"/>
          <a:lstStyle/>
          <a:p>
            <a:r>
              <a:rPr lang="en-US" b="1" dirty="0">
                <a:solidFill>
                  <a:schemeClr val="tx1"/>
                </a:solidFill>
              </a:rPr>
              <a:t>Introduction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61C79-43B5-3706-6D32-6AC21F1227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21837" y="25304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50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819-AA5B-295D-8572-4858952D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Introduction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3709-886B-3B06-E9F0-11D361B5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Make eye contact with your audience to create a sense of intimacy and involvement</a:t>
            </a:r>
          </a:p>
          <a:p>
            <a:r>
              <a:rPr lang="en-US">
                <a:solidFill>
                  <a:schemeClr val="tx1"/>
                </a:solidFill>
              </a:rPr>
              <a:t>Weave relatable stories into your presentation using narratives that make your message memorable and impactful</a:t>
            </a:r>
          </a:p>
          <a:p>
            <a:r>
              <a:rPr lang="en-US">
                <a:solidFill>
                  <a:schemeClr val="tx1"/>
                </a:solidFill>
              </a:rPr>
              <a:t>Encourage questions and provide thoughtful responses to enhance audience participation</a:t>
            </a:r>
          </a:p>
          <a:p>
            <a:r>
              <a:rPr lang="en-US">
                <a:solidFill>
                  <a:schemeClr val="tx1"/>
                </a:solidFill>
              </a:rPr>
              <a:t>Use live polls or surveys to gather audience opinions, promoting engagement and making sure the audience feel involved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110B5-B3EF-3A44-726F-EE6B63AA0A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0362" y="336976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73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EE49-D1D1-AC61-F6C4-AA6B07CA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9" y="4523853"/>
            <a:ext cx="10058400" cy="1295922"/>
          </a:xfrm>
        </p:spPr>
        <p:txBody>
          <a:bodyPr>
            <a:noAutofit/>
          </a:bodyPr>
          <a:lstStyle/>
          <a:p>
            <a:r>
              <a:rPr lang="en-US" b="1" dirty="0"/>
              <a:t>Abstract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33048-22A9-D939-B26C-9E8EDF36E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6904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Placeholder 7" descr="Business man sitting at a desk">
            <a:extLst>
              <a:ext uri="{FF2B5EF4-FFF2-40B4-BE49-F238E27FC236}">
                <a16:creationId xmlns:a16="http://schemas.microsoft.com/office/drawing/2014/main" id="{44F51528-7C6C-676D-62ED-40AB97D9C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8" name="Picture Placeholder 9" descr="Handshake">
            <a:extLst>
              <a:ext uri="{FF2B5EF4-FFF2-40B4-BE49-F238E27FC236}">
                <a16:creationId xmlns:a16="http://schemas.microsoft.com/office/drawing/2014/main" id="{42986763-B4C8-5057-6222-0EC4939E71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9" name="Picture Placeholder 11" descr="A group of people meeting in a room and writing">
            <a:extLst>
              <a:ext uri="{FF2B5EF4-FFF2-40B4-BE49-F238E27FC236}">
                <a16:creationId xmlns:a16="http://schemas.microsoft.com/office/drawing/2014/main" id="{140AE90F-CD65-3895-59E8-B7606863E8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/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C1A80-F88E-8B3F-5228-A676A8DBD22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7814" y="-13970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89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819-AA5B-295D-8572-4858952D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3709-886B-3B06-E9F0-11D361B5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Make eye contact with your audience to create a sense of intimacy and involvement</a:t>
            </a:r>
          </a:p>
          <a:p>
            <a:r>
              <a:rPr lang="en-US">
                <a:solidFill>
                  <a:schemeClr val="tx1"/>
                </a:solidFill>
              </a:rPr>
              <a:t>Weave relatable stories into your presentation using narratives that make your message memorable and impactful</a:t>
            </a:r>
          </a:p>
          <a:p>
            <a:r>
              <a:rPr lang="en-US">
                <a:solidFill>
                  <a:schemeClr val="tx1"/>
                </a:solidFill>
              </a:rPr>
              <a:t>Encourage questions and provide thoughtful responses to enhance audience participation</a:t>
            </a:r>
          </a:p>
          <a:p>
            <a:r>
              <a:rPr lang="en-US">
                <a:solidFill>
                  <a:schemeClr val="tx1"/>
                </a:solidFill>
              </a:rPr>
              <a:t>Use live polls or surveys to gather audience opinions, promoting engagement and making sure the audience feel involved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166F7-9ED1-CDBC-A953-FFF75C4EB2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6062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089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424B3BE0-07C0-D05C-0B61-4BE33E9E08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802" b="7802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207F5D-5F40-264B-0403-3682CB3DC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5101"/>
            <a:ext cx="8448675" cy="2926080"/>
          </a:xfrm>
        </p:spPr>
        <p:txBody>
          <a:bodyPr tIns="274320" rIns="822960" bIns="914400" anchor="b" anchorCtr="0"/>
          <a:lstStyle/>
          <a:p>
            <a:r>
              <a:rPr lang="en-US" b="1" dirty="0">
                <a:solidFill>
                  <a:schemeClr val="tx1"/>
                </a:solidFill>
              </a:rPr>
              <a:t>Background of the Problem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5FE5749-B2E5-83D5-F82A-DCBEECAEB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5BE19-8468-F822-FBBE-AFF9E530694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7537" y="29771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28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Background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8C82F-4C14-61F0-4DB7-4696168C04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7512" y="21494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44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Purpose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6C4EC-F831-7A7E-F624-CD73954A86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4637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7927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</TotalTime>
  <Words>238</Words>
  <Application>Microsoft Office PowerPoint</Application>
  <PresentationFormat>Widescreen</PresentationFormat>
  <Paragraphs>46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RetrospectVTI</vt:lpstr>
      <vt:lpstr>Dissertation Topic  by Jane Doe, MBA Student Cavalla International University</vt:lpstr>
      <vt:lpstr>MBA Thesis Agenda</vt:lpstr>
      <vt:lpstr>Introduction </vt:lpstr>
      <vt:lpstr>Introduction</vt:lpstr>
      <vt:lpstr>Abstract</vt:lpstr>
      <vt:lpstr>Abstract</vt:lpstr>
      <vt:lpstr>Background of the Problem</vt:lpstr>
      <vt:lpstr>Background of the Problem</vt:lpstr>
      <vt:lpstr>Purpose of the Study</vt:lpstr>
      <vt:lpstr>Statement of the Problem</vt:lpstr>
      <vt:lpstr>Research Questions</vt:lpstr>
      <vt:lpstr>Hypotheses</vt:lpstr>
      <vt:lpstr>Methodology </vt:lpstr>
      <vt:lpstr>Results</vt:lpstr>
      <vt:lpstr>Recommendations</vt:lpstr>
      <vt:lpstr>Conclusion</vt:lpstr>
      <vt:lpstr>References</vt:lpstr>
      <vt:lpstr>Thank you 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Valencia Johnson</dc:creator>
  <cp:lastModifiedBy>Valencia Johnson</cp:lastModifiedBy>
  <cp:revision>2</cp:revision>
  <dcterms:created xsi:type="dcterms:W3CDTF">2024-08-18T16:58:41Z</dcterms:created>
  <dcterms:modified xsi:type="dcterms:W3CDTF">2024-11-22T22:29:14Z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