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64" r:id="rId4"/>
  </p:sldMasterIdLst>
  <p:notesMasterIdLst>
    <p:notesMasterId r:id="rId23"/>
  </p:notesMasterIdLst>
  <p:handoutMasterIdLst>
    <p:handoutMasterId r:id="rId24"/>
  </p:handoutMasterIdLst>
  <p:sldIdLst>
    <p:sldId id="295" r:id="rId5"/>
    <p:sldId id="296" r:id="rId6"/>
    <p:sldId id="282" r:id="rId7"/>
    <p:sldId id="297" r:id="rId8"/>
    <p:sldId id="285" r:id="rId9"/>
    <p:sldId id="304" r:id="rId10"/>
    <p:sldId id="286" r:id="rId11"/>
    <p:sldId id="305" r:id="rId12"/>
    <p:sldId id="306" r:id="rId13"/>
    <p:sldId id="307" r:id="rId14"/>
    <p:sldId id="308" r:id="rId15"/>
    <p:sldId id="309" r:id="rId16"/>
    <p:sldId id="310" r:id="rId17"/>
    <p:sldId id="311" r:id="rId18"/>
    <p:sldId id="313" r:id="rId19"/>
    <p:sldId id="312" r:id="rId20"/>
    <p:sldId id="314" r:id="rId21"/>
    <p:sldId id="264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A3E7938-F6C4-4EE5-84D1-2CE5DC7FF58E}" v="4" dt="2024-08-25T15:16:40.651"/>
  </p1510:revLst>
</p1510:revInfo>
</file>

<file path=ppt/tableStyles.xml><?xml version="1.0" encoding="utf-8"?>
<a:tblStyleLst xmlns:a="http://schemas.openxmlformats.org/drawingml/2006/main" def="{BC89EF96-8CEA-46FF-86C4-4CE0E760980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1293" autoAdjust="0"/>
  </p:normalViewPr>
  <p:slideViewPr>
    <p:cSldViewPr snapToGrid="0">
      <p:cViewPr varScale="1">
        <p:scale>
          <a:sx n="101" d="100"/>
          <a:sy n="101" d="100"/>
        </p:scale>
        <p:origin x="990" y="102"/>
      </p:cViewPr>
      <p:guideLst/>
    </p:cSldViewPr>
  </p:slideViewPr>
  <p:outlineViewPr>
    <p:cViewPr>
      <p:scale>
        <a:sx n="33" d="100"/>
        <a:sy n="33" d="100"/>
      </p:scale>
      <p:origin x="0" y="-4896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>
      <p:cViewPr varScale="1">
        <p:scale>
          <a:sx n="67" d="100"/>
          <a:sy n="67" d="100"/>
        </p:scale>
        <p:origin x="3120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Relationship Id="rId30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alencia Johnson" userId="9edd480a8a27aba1" providerId="LiveId" clId="{3A3E7938-F6C4-4EE5-84D1-2CE5DC7FF58E}"/>
    <pc:docChg chg="undo custSel modSld modMainMaster">
      <pc:chgData name="Valencia Johnson" userId="9edd480a8a27aba1" providerId="LiveId" clId="{3A3E7938-F6C4-4EE5-84D1-2CE5DC7FF58E}" dt="2024-08-25T18:10:13.353" v="76" actId="20577"/>
      <pc:docMkLst>
        <pc:docMk/>
      </pc:docMkLst>
      <pc:sldChg chg="modSp">
        <pc:chgData name="Valencia Johnson" userId="9edd480a8a27aba1" providerId="LiveId" clId="{3A3E7938-F6C4-4EE5-84D1-2CE5DC7FF58E}" dt="2024-08-25T15:16:40.650" v="20"/>
        <pc:sldMkLst>
          <pc:docMk/>
          <pc:sldMk cId="850743011" sldId="264"/>
        </pc:sldMkLst>
        <pc:spChg chg="mod">
          <ac:chgData name="Valencia Johnson" userId="9edd480a8a27aba1" providerId="LiveId" clId="{3A3E7938-F6C4-4EE5-84D1-2CE5DC7FF58E}" dt="2024-08-25T15:16:40.650" v="20"/>
          <ac:spMkLst>
            <pc:docMk/>
            <pc:sldMk cId="850743011" sldId="264"/>
            <ac:spMk id="2" creationId="{BBEC8C2A-D6A8-4036-9B23-884C344822B0}"/>
          </ac:spMkLst>
        </pc:spChg>
        <pc:spChg chg="mod">
          <ac:chgData name="Valencia Johnson" userId="9edd480a8a27aba1" providerId="LiveId" clId="{3A3E7938-F6C4-4EE5-84D1-2CE5DC7FF58E}" dt="2024-08-25T15:16:40.650" v="20"/>
          <ac:spMkLst>
            <pc:docMk/>
            <pc:sldMk cId="850743011" sldId="264"/>
            <ac:spMk id="3" creationId="{6E155294-59B0-43EB-94D1-0BF9E1754452}"/>
          </ac:spMkLst>
        </pc:spChg>
        <pc:picChg chg="mod">
          <ac:chgData name="Valencia Johnson" userId="9edd480a8a27aba1" providerId="LiveId" clId="{3A3E7938-F6C4-4EE5-84D1-2CE5DC7FF58E}" dt="2024-08-25T15:16:40.650" v="20"/>
          <ac:picMkLst>
            <pc:docMk/>
            <pc:sldMk cId="850743011" sldId="264"/>
            <ac:picMk id="6" creationId="{7152A34F-5793-48E6-BC6E-4B7215AA9A18}"/>
          </ac:picMkLst>
        </pc:picChg>
      </pc:sldChg>
      <pc:sldChg chg="modSp">
        <pc:chgData name="Valencia Johnson" userId="9edd480a8a27aba1" providerId="LiveId" clId="{3A3E7938-F6C4-4EE5-84D1-2CE5DC7FF58E}" dt="2024-08-25T15:16:40.650" v="20"/>
        <pc:sldMkLst>
          <pc:docMk/>
          <pc:sldMk cId="2972507386" sldId="282"/>
        </pc:sldMkLst>
        <pc:spChg chg="mod">
          <ac:chgData name="Valencia Johnson" userId="9edd480a8a27aba1" providerId="LiveId" clId="{3A3E7938-F6C4-4EE5-84D1-2CE5DC7FF58E}" dt="2024-08-25T15:16:40.650" v="20"/>
          <ac:spMkLst>
            <pc:docMk/>
            <pc:sldMk cId="2972507386" sldId="282"/>
            <ac:spMk id="3" creationId="{3F5278DA-6C8A-199D-CC43-831ACF8AF132}"/>
          </ac:spMkLst>
        </pc:spChg>
        <pc:picChg chg="mod">
          <ac:chgData name="Valencia Johnson" userId="9edd480a8a27aba1" providerId="LiveId" clId="{3A3E7938-F6C4-4EE5-84D1-2CE5DC7FF58E}" dt="2024-08-25T15:16:40.650" v="20"/>
          <ac:picMkLst>
            <pc:docMk/>
            <pc:sldMk cId="2972507386" sldId="282"/>
            <ac:picMk id="9" creationId="{09326C02-AA2C-C412-E1A4-A2EAFAA84AEF}"/>
          </ac:picMkLst>
        </pc:picChg>
      </pc:sldChg>
      <pc:sldChg chg="modSp">
        <pc:chgData name="Valencia Johnson" userId="9edd480a8a27aba1" providerId="LiveId" clId="{3A3E7938-F6C4-4EE5-84D1-2CE5DC7FF58E}" dt="2024-08-25T15:16:40.650" v="20"/>
        <pc:sldMkLst>
          <pc:docMk/>
          <pc:sldMk cId="1435895604" sldId="285"/>
        </pc:sldMkLst>
        <pc:picChg chg="mod">
          <ac:chgData name="Valencia Johnson" userId="9edd480a8a27aba1" providerId="LiveId" clId="{3A3E7938-F6C4-4EE5-84D1-2CE5DC7FF58E}" dt="2024-08-25T15:16:40.650" v="20"/>
          <ac:picMkLst>
            <pc:docMk/>
            <pc:sldMk cId="1435895604" sldId="285"/>
            <ac:picMk id="7" creationId="{44F51528-7C6C-676D-62ED-40AB97D9C5F2}"/>
          </ac:picMkLst>
        </pc:picChg>
        <pc:picChg chg="mod">
          <ac:chgData name="Valencia Johnson" userId="9edd480a8a27aba1" providerId="LiveId" clId="{3A3E7938-F6C4-4EE5-84D1-2CE5DC7FF58E}" dt="2024-08-25T15:16:40.650" v="20"/>
          <ac:picMkLst>
            <pc:docMk/>
            <pc:sldMk cId="1435895604" sldId="285"/>
            <ac:picMk id="8" creationId="{42986763-B4C8-5057-6222-0EC4939E7104}"/>
          </ac:picMkLst>
        </pc:picChg>
        <pc:picChg chg="mod">
          <ac:chgData name="Valencia Johnson" userId="9edd480a8a27aba1" providerId="LiveId" clId="{3A3E7938-F6C4-4EE5-84D1-2CE5DC7FF58E}" dt="2024-08-25T15:16:40.650" v="20"/>
          <ac:picMkLst>
            <pc:docMk/>
            <pc:sldMk cId="1435895604" sldId="285"/>
            <ac:picMk id="9" creationId="{140AE90F-CD65-3895-59E8-B7606863E8F6}"/>
          </ac:picMkLst>
        </pc:picChg>
      </pc:sldChg>
      <pc:sldChg chg="modSp">
        <pc:chgData name="Valencia Johnson" userId="9edd480a8a27aba1" providerId="LiveId" clId="{3A3E7938-F6C4-4EE5-84D1-2CE5DC7FF58E}" dt="2024-08-25T15:16:40.650" v="20"/>
        <pc:sldMkLst>
          <pc:docMk/>
          <pc:sldMk cId="3042288838" sldId="286"/>
        </pc:sldMkLst>
        <pc:spChg chg="mod">
          <ac:chgData name="Valencia Johnson" userId="9edd480a8a27aba1" providerId="LiveId" clId="{3A3E7938-F6C4-4EE5-84D1-2CE5DC7FF58E}" dt="2024-08-25T15:16:40.650" v="20"/>
          <ac:spMkLst>
            <pc:docMk/>
            <pc:sldMk cId="3042288838" sldId="286"/>
            <ac:spMk id="6" creationId="{55FE5749-B2E5-83D5-F82A-DCBEECAEBCB5}"/>
          </ac:spMkLst>
        </pc:spChg>
        <pc:picChg chg="mod">
          <ac:chgData name="Valencia Johnson" userId="9edd480a8a27aba1" providerId="LiveId" clId="{3A3E7938-F6C4-4EE5-84D1-2CE5DC7FF58E}" dt="2024-08-25T15:16:40.650" v="20"/>
          <ac:picMkLst>
            <pc:docMk/>
            <pc:sldMk cId="3042288838" sldId="286"/>
            <ac:picMk id="5" creationId="{424B3BE0-07C0-D05C-0B61-4BE33E9E08F6}"/>
          </ac:picMkLst>
        </pc:picChg>
      </pc:sldChg>
      <pc:sldChg chg="modSp">
        <pc:chgData name="Valencia Johnson" userId="9edd480a8a27aba1" providerId="LiveId" clId="{3A3E7938-F6C4-4EE5-84D1-2CE5DC7FF58E}" dt="2024-08-25T15:16:40.650" v="20"/>
        <pc:sldMkLst>
          <pc:docMk/>
          <pc:sldMk cId="2076879118" sldId="295"/>
        </pc:sldMkLst>
        <pc:spChg chg="mod">
          <ac:chgData name="Valencia Johnson" userId="9edd480a8a27aba1" providerId="LiveId" clId="{3A3E7938-F6C4-4EE5-84D1-2CE5DC7FF58E}" dt="2024-08-25T15:16:40.650" v="20"/>
          <ac:spMkLst>
            <pc:docMk/>
            <pc:sldMk cId="2076879118" sldId="295"/>
            <ac:spMk id="6" creationId="{8C834208-78D3-55FF-0568-AC7434753C76}"/>
          </ac:spMkLst>
        </pc:spChg>
        <pc:picChg chg="mod">
          <ac:chgData name="Valencia Johnson" userId="9edd480a8a27aba1" providerId="LiveId" clId="{3A3E7938-F6C4-4EE5-84D1-2CE5DC7FF58E}" dt="2024-08-25T15:16:40.650" v="20"/>
          <ac:picMkLst>
            <pc:docMk/>
            <pc:sldMk cId="2076879118" sldId="295"/>
            <ac:picMk id="4" creationId="{6BEAD192-141F-FDDE-021B-8674B81EECDC}"/>
          </ac:picMkLst>
        </pc:picChg>
      </pc:sldChg>
      <pc:sldChg chg="addSp delSp modSp mod setBg delDesignElem">
        <pc:chgData name="Valencia Johnson" userId="9edd480a8a27aba1" providerId="LiveId" clId="{3A3E7938-F6C4-4EE5-84D1-2CE5DC7FF58E}" dt="2024-08-25T18:10:13.353" v="76" actId="20577"/>
        <pc:sldMkLst>
          <pc:docMk/>
          <pc:sldMk cId="3648163248" sldId="296"/>
        </pc:sldMkLst>
        <pc:spChg chg="mod">
          <ac:chgData name="Valencia Johnson" userId="9edd480a8a27aba1" providerId="LiveId" clId="{3A3E7938-F6C4-4EE5-84D1-2CE5DC7FF58E}" dt="2024-08-25T15:16:40.650" v="20"/>
          <ac:spMkLst>
            <pc:docMk/>
            <pc:sldMk cId="3648163248" sldId="296"/>
            <ac:spMk id="2" creationId="{8EE44E67-57A4-9825-9E94-C2B258A68C9D}"/>
          </ac:spMkLst>
        </pc:spChg>
        <pc:spChg chg="mod ord">
          <ac:chgData name="Valencia Johnson" userId="9edd480a8a27aba1" providerId="LiveId" clId="{3A3E7938-F6C4-4EE5-84D1-2CE5DC7FF58E}" dt="2024-08-25T18:10:13.353" v="76" actId="20577"/>
          <ac:spMkLst>
            <pc:docMk/>
            <pc:sldMk cId="3648163248" sldId="296"/>
            <ac:spMk id="3" creationId="{F21C3D74-CBD0-AEEC-7CF1-ED875B10D2FB}"/>
          </ac:spMkLst>
        </pc:spChg>
        <pc:spChg chg="add del">
          <ac:chgData name="Valencia Johnson" userId="9edd480a8a27aba1" providerId="LiveId" clId="{3A3E7938-F6C4-4EE5-84D1-2CE5DC7FF58E}" dt="2024-08-25T15:15:06.500" v="2" actId="26606"/>
          <ac:spMkLst>
            <pc:docMk/>
            <pc:sldMk cId="3648163248" sldId="296"/>
            <ac:spMk id="21" creationId="{A65AC7D1-EAA9-48F5-B509-60A7F50BF703}"/>
          </ac:spMkLst>
        </pc:spChg>
        <pc:spChg chg="add del">
          <ac:chgData name="Valencia Johnson" userId="9edd480a8a27aba1" providerId="LiveId" clId="{3A3E7938-F6C4-4EE5-84D1-2CE5DC7FF58E}" dt="2024-08-25T15:15:06.500" v="2" actId="26606"/>
          <ac:spMkLst>
            <pc:docMk/>
            <pc:sldMk cId="3648163248" sldId="296"/>
            <ac:spMk id="23" creationId="{D6320AF9-619A-4175-865B-5663E1AEF4C5}"/>
          </ac:spMkLst>
        </pc:spChg>
        <pc:spChg chg="add del">
          <ac:chgData name="Valencia Johnson" userId="9edd480a8a27aba1" providerId="LiveId" clId="{3A3E7938-F6C4-4EE5-84D1-2CE5DC7FF58E}" dt="2024-08-25T15:15:06.500" v="2" actId="26606"/>
          <ac:spMkLst>
            <pc:docMk/>
            <pc:sldMk cId="3648163248" sldId="296"/>
            <ac:spMk id="29" creationId="{7E018740-5C2B-4A41-AC1A-7E68D1EC1954}"/>
          </ac:spMkLst>
        </pc:spChg>
        <pc:spChg chg="add del">
          <ac:chgData name="Valencia Johnson" userId="9edd480a8a27aba1" providerId="LiveId" clId="{3A3E7938-F6C4-4EE5-84D1-2CE5DC7FF58E}" dt="2024-08-25T15:15:06.500" v="2" actId="26606"/>
          <ac:spMkLst>
            <pc:docMk/>
            <pc:sldMk cId="3648163248" sldId="296"/>
            <ac:spMk id="31" creationId="{166F75A4-C475-4941-8EE2-B80A06A2C1BB}"/>
          </ac:spMkLst>
        </pc:spChg>
        <pc:spChg chg="add del">
          <ac:chgData name="Valencia Johnson" userId="9edd480a8a27aba1" providerId="LiveId" clId="{3A3E7938-F6C4-4EE5-84D1-2CE5DC7FF58E}" dt="2024-08-25T15:15:06.500" v="2" actId="26606"/>
          <ac:spMkLst>
            <pc:docMk/>
            <pc:sldMk cId="3648163248" sldId="296"/>
            <ac:spMk id="33" creationId="{A032553A-72E8-4B0D-8405-FF9771C9AF05}"/>
          </ac:spMkLst>
        </pc:spChg>
        <pc:spChg chg="add del">
          <ac:chgData name="Valencia Johnson" userId="9edd480a8a27aba1" providerId="LiveId" clId="{3A3E7938-F6C4-4EE5-84D1-2CE5DC7FF58E}" dt="2024-08-25T15:15:06.500" v="2" actId="26606"/>
          <ac:spMkLst>
            <pc:docMk/>
            <pc:sldMk cId="3648163248" sldId="296"/>
            <ac:spMk id="35" creationId="{765800AC-C3B9-498E-87BC-29FAE4C76B21}"/>
          </ac:spMkLst>
        </pc:spChg>
        <pc:spChg chg="add del">
          <ac:chgData name="Valencia Johnson" userId="9edd480a8a27aba1" providerId="LiveId" clId="{3A3E7938-F6C4-4EE5-84D1-2CE5DC7FF58E}" dt="2024-08-25T15:15:06.500" v="2" actId="26606"/>
          <ac:spMkLst>
            <pc:docMk/>
            <pc:sldMk cId="3648163248" sldId="296"/>
            <ac:spMk id="37" creationId="{1F9D6ACB-2FF4-49F9-978A-E0D5327FC635}"/>
          </ac:spMkLst>
        </pc:spChg>
        <pc:spChg chg="add del">
          <ac:chgData name="Valencia Johnson" userId="9edd480a8a27aba1" providerId="LiveId" clId="{3A3E7938-F6C4-4EE5-84D1-2CE5DC7FF58E}" dt="2024-08-25T15:15:06.500" v="2" actId="26606"/>
          <ac:spMkLst>
            <pc:docMk/>
            <pc:sldMk cId="3648163248" sldId="296"/>
            <ac:spMk id="39" creationId="{A5EC319D-0FEA-4B95-A3EA-01E35672C95B}"/>
          </ac:spMkLst>
        </pc:spChg>
        <pc:spChg chg="add del">
          <ac:chgData name="Valencia Johnson" userId="9edd480a8a27aba1" providerId="LiveId" clId="{3A3E7938-F6C4-4EE5-84D1-2CE5DC7FF58E}" dt="2024-08-25T15:15:22.931" v="6" actId="26606"/>
          <ac:spMkLst>
            <pc:docMk/>
            <pc:sldMk cId="3648163248" sldId="296"/>
            <ac:spMk id="52" creationId="{A65AC7D1-EAA9-48F5-B509-60A7F50BF703}"/>
          </ac:spMkLst>
        </pc:spChg>
        <pc:spChg chg="add del">
          <ac:chgData name="Valencia Johnson" userId="9edd480a8a27aba1" providerId="LiveId" clId="{3A3E7938-F6C4-4EE5-84D1-2CE5DC7FF58E}" dt="2024-08-25T15:15:22.931" v="6" actId="26606"/>
          <ac:spMkLst>
            <pc:docMk/>
            <pc:sldMk cId="3648163248" sldId="296"/>
            <ac:spMk id="53" creationId="{D6320AF9-619A-4175-865B-5663E1AEF4C5}"/>
          </ac:spMkLst>
        </pc:spChg>
        <pc:spChg chg="add del">
          <ac:chgData name="Valencia Johnson" userId="9edd480a8a27aba1" providerId="LiveId" clId="{3A3E7938-F6C4-4EE5-84D1-2CE5DC7FF58E}" dt="2024-08-25T15:15:22.931" v="6" actId="26606"/>
          <ac:spMkLst>
            <pc:docMk/>
            <pc:sldMk cId="3648163248" sldId="296"/>
            <ac:spMk id="56" creationId="{7E018740-5C2B-4A41-AC1A-7E68D1EC1954}"/>
          </ac:spMkLst>
        </pc:spChg>
        <pc:spChg chg="add del">
          <ac:chgData name="Valencia Johnson" userId="9edd480a8a27aba1" providerId="LiveId" clId="{3A3E7938-F6C4-4EE5-84D1-2CE5DC7FF58E}" dt="2024-08-25T15:15:22.931" v="6" actId="26606"/>
          <ac:spMkLst>
            <pc:docMk/>
            <pc:sldMk cId="3648163248" sldId="296"/>
            <ac:spMk id="57" creationId="{166F75A4-C475-4941-8EE2-B80A06A2C1BB}"/>
          </ac:spMkLst>
        </pc:spChg>
        <pc:spChg chg="add del">
          <ac:chgData name="Valencia Johnson" userId="9edd480a8a27aba1" providerId="LiveId" clId="{3A3E7938-F6C4-4EE5-84D1-2CE5DC7FF58E}" dt="2024-08-25T15:15:22.931" v="6" actId="26606"/>
          <ac:spMkLst>
            <pc:docMk/>
            <pc:sldMk cId="3648163248" sldId="296"/>
            <ac:spMk id="58" creationId="{A032553A-72E8-4B0D-8405-FF9771C9AF05}"/>
          </ac:spMkLst>
        </pc:spChg>
        <pc:spChg chg="add del">
          <ac:chgData name="Valencia Johnson" userId="9edd480a8a27aba1" providerId="LiveId" clId="{3A3E7938-F6C4-4EE5-84D1-2CE5DC7FF58E}" dt="2024-08-25T15:15:22.931" v="6" actId="26606"/>
          <ac:spMkLst>
            <pc:docMk/>
            <pc:sldMk cId="3648163248" sldId="296"/>
            <ac:spMk id="59" creationId="{765800AC-C3B9-498E-87BC-29FAE4C76B21}"/>
          </ac:spMkLst>
        </pc:spChg>
        <pc:spChg chg="add del">
          <ac:chgData name="Valencia Johnson" userId="9edd480a8a27aba1" providerId="LiveId" clId="{3A3E7938-F6C4-4EE5-84D1-2CE5DC7FF58E}" dt="2024-08-25T15:15:22.931" v="6" actId="26606"/>
          <ac:spMkLst>
            <pc:docMk/>
            <pc:sldMk cId="3648163248" sldId="296"/>
            <ac:spMk id="60" creationId="{1F9D6ACB-2FF4-49F9-978A-E0D5327FC635}"/>
          </ac:spMkLst>
        </pc:spChg>
        <pc:spChg chg="add del">
          <ac:chgData name="Valencia Johnson" userId="9edd480a8a27aba1" providerId="LiveId" clId="{3A3E7938-F6C4-4EE5-84D1-2CE5DC7FF58E}" dt="2024-08-25T15:15:22.931" v="6" actId="26606"/>
          <ac:spMkLst>
            <pc:docMk/>
            <pc:sldMk cId="3648163248" sldId="296"/>
            <ac:spMk id="61" creationId="{A5EC319D-0FEA-4B95-A3EA-01E35672C95B}"/>
          </ac:spMkLst>
        </pc:spChg>
        <pc:spChg chg="add del">
          <ac:chgData name="Valencia Johnson" userId="9edd480a8a27aba1" providerId="LiveId" clId="{3A3E7938-F6C4-4EE5-84D1-2CE5DC7FF58E}" dt="2024-08-25T15:16:39.512" v="19" actId="26606"/>
          <ac:spMkLst>
            <pc:docMk/>
            <pc:sldMk cId="3648163248" sldId="296"/>
            <ac:spMk id="74" creationId="{A65AC7D1-EAA9-48F5-B509-60A7F50BF703}"/>
          </ac:spMkLst>
        </pc:spChg>
        <pc:spChg chg="add del">
          <ac:chgData name="Valencia Johnson" userId="9edd480a8a27aba1" providerId="LiveId" clId="{3A3E7938-F6C4-4EE5-84D1-2CE5DC7FF58E}" dt="2024-08-25T15:16:39.512" v="19" actId="26606"/>
          <ac:spMkLst>
            <pc:docMk/>
            <pc:sldMk cId="3648163248" sldId="296"/>
            <ac:spMk id="75" creationId="{D6320AF9-619A-4175-865B-5663E1AEF4C5}"/>
          </ac:spMkLst>
        </pc:spChg>
        <pc:spChg chg="add del">
          <ac:chgData name="Valencia Johnson" userId="9edd480a8a27aba1" providerId="LiveId" clId="{3A3E7938-F6C4-4EE5-84D1-2CE5DC7FF58E}" dt="2024-08-25T15:16:39.512" v="19" actId="26606"/>
          <ac:spMkLst>
            <pc:docMk/>
            <pc:sldMk cId="3648163248" sldId="296"/>
            <ac:spMk id="78" creationId="{7E018740-5C2B-4A41-AC1A-7E68D1EC1954}"/>
          </ac:spMkLst>
        </pc:spChg>
        <pc:spChg chg="add del">
          <ac:chgData name="Valencia Johnson" userId="9edd480a8a27aba1" providerId="LiveId" clId="{3A3E7938-F6C4-4EE5-84D1-2CE5DC7FF58E}" dt="2024-08-25T15:16:39.512" v="19" actId="26606"/>
          <ac:spMkLst>
            <pc:docMk/>
            <pc:sldMk cId="3648163248" sldId="296"/>
            <ac:spMk id="79" creationId="{166F75A4-C475-4941-8EE2-B80A06A2C1BB}"/>
          </ac:spMkLst>
        </pc:spChg>
        <pc:spChg chg="add del">
          <ac:chgData name="Valencia Johnson" userId="9edd480a8a27aba1" providerId="LiveId" clId="{3A3E7938-F6C4-4EE5-84D1-2CE5DC7FF58E}" dt="2024-08-25T15:16:39.512" v="19" actId="26606"/>
          <ac:spMkLst>
            <pc:docMk/>
            <pc:sldMk cId="3648163248" sldId="296"/>
            <ac:spMk id="80" creationId="{A032553A-72E8-4B0D-8405-FF9771C9AF05}"/>
          </ac:spMkLst>
        </pc:spChg>
        <pc:spChg chg="add del">
          <ac:chgData name="Valencia Johnson" userId="9edd480a8a27aba1" providerId="LiveId" clId="{3A3E7938-F6C4-4EE5-84D1-2CE5DC7FF58E}" dt="2024-08-25T15:16:39.512" v="19" actId="26606"/>
          <ac:spMkLst>
            <pc:docMk/>
            <pc:sldMk cId="3648163248" sldId="296"/>
            <ac:spMk id="81" creationId="{765800AC-C3B9-498E-87BC-29FAE4C76B21}"/>
          </ac:spMkLst>
        </pc:spChg>
        <pc:spChg chg="add del">
          <ac:chgData name="Valencia Johnson" userId="9edd480a8a27aba1" providerId="LiveId" clId="{3A3E7938-F6C4-4EE5-84D1-2CE5DC7FF58E}" dt="2024-08-25T15:16:39.512" v="19" actId="26606"/>
          <ac:spMkLst>
            <pc:docMk/>
            <pc:sldMk cId="3648163248" sldId="296"/>
            <ac:spMk id="82" creationId="{1F9D6ACB-2FF4-49F9-978A-E0D5327FC635}"/>
          </ac:spMkLst>
        </pc:spChg>
        <pc:spChg chg="add del">
          <ac:chgData name="Valencia Johnson" userId="9edd480a8a27aba1" providerId="LiveId" clId="{3A3E7938-F6C4-4EE5-84D1-2CE5DC7FF58E}" dt="2024-08-25T15:16:39.512" v="19" actId="26606"/>
          <ac:spMkLst>
            <pc:docMk/>
            <pc:sldMk cId="3648163248" sldId="296"/>
            <ac:spMk id="83" creationId="{A5EC319D-0FEA-4B95-A3EA-01E35672C95B}"/>
          </ac:spMkLst>
        </pc:spChg>
        <pc:grpChg chg="add del">
          <ac:chgData name="Valencia Johnson" userId="9edd480a8a27aba1" providerId="LiveId" clId="{3A3E7938-F6C4-4EE5-84D1-2CE5DC7FF58E}" dt="2024-08-25T15:15:06.500" v="2" actId="26606"/>
          <ac:grpSpMkLst>
            <pc:docMk/>
            <pc:sldMk cId="3648163248" sldId="296"/>
            <ac:grpSpMk id="9" creationId="{1F2B4773-3207-44CC-B7AC-892B70498211}"/>
          </ac:grpSpMkLst>
        </pc:grpChg>
        <pc:grpChg chg="add del">
          <ac:chgData name="Valencia Johnson" userId="9edd480a8a27aba1" providerId="LiveId" clId="{3A3E7938-F6C4-4EE5-84D1-2CE5DC7FF58E}" dt="2024-08-25T15:15:07.826" v="4" actId="26606"/>
          <ac:grpSpMkLst>
            <pc:docMk/>
            <pc:sldMk cId="3648163248" sldId="296"/>
            <ac:grpSpMk id="41" creationId="{1F2B4773-3207-44CC-B7AC-892B70498211}"/>
          </ac:grpSpMkLst>
        </pc:grpChg>
        <pc:grpChg chg="add del">
          <ac:chgData name="Valencia Johnson" userId="9edd480a8a27aba1" providerId="LiveId" clId="{3A3E7938-F6C4-4EE5-84D1-2CE5DC7FF58E}" dt="2024-08-25T15:15:22.931" v="6" actId="26606"/>
          <ac:grpSpMkLst>
            <pc:docMk/>
            <pc:sldMk cId="3648163248" sldId="296"/>
            <ac:grpSpMk id="51" creationId="{1F2B4773-3207-44CC-B7AC-892B70498211}"/>
          </ac:grpSpMkLst>
        </pc:grpChg>
        <pc:grpChg chg="add del">
          <ac:chgData name="Valencia Johnson" userId="9edd480a8a27aba1" providerId="LiveId" clId="{3A3E7938-F6C4-4EE5-84D1-2CE5DC7FF58E}" dt="2024-08-25T15:15:25.031" v="8" actId="26606"/>
          <ac:grpSpMkLst>
            <pc:docMk/>
            <pc:sldMk cId="3648163248" sldId="296"/>
            <ac:grpSpMk id="63" creationId="{1F2B4773-3207-44CC-B7AC-892B70498211}"/>
          </ac:grpSpMkLst>
        </pc:grpChg>
        <pc:grpChg chg="add del">
          <ac:chgData name="Valencia Johnson" userId="9edd480a8a27aba1" providerId="LiveId" clId="{3A3E7938-F6C4-4EE5-84D1-2CE5DC7FF58E}" dt="2024-08-25T15:16:39.512" v="19" actId="26606"/>
          <ac:grpSpMkLst>
            <pc:docMk/>
            <pc:sldMk cId="3648163248" sldId="296"/>
            <ac:grpSpMk id="73" creationId="{1F2B4773-3207-44CC-B7AC-892B70498211}"/>
          </ac:grpSpMkLst>
        </pc:grpChg>
        <pc:picChg chg="mod">
          <ac:chgData name="Valencia Johnson" userId="9edd480a8a27aba1" providerId="LiveId" clId="{3A3E7938-F6C4-4EE5-84D1-2CE5DC7FF58E}" dt="2024-08-25T15:16:39.512" v="19" actId="26606"/>
          <ac:picMkLst>
            <pc:docMk/>
            <pc:sldMk cId="3648163248" sldId="296"/>
            <ac:picMk id="4" creationId="{B30D7EF1-98D2-6E15-5D9A-A942ED490507}"/>
          </ac:picMkLst>
        </pc:picChg>
        <pc:cxnChg chg="add del">
          <ac:chgData name="Valencia Johnson" userId="9edd480a8a27aba1" providerId="LiveId" clId="{3A3E7938-F6C4-4EE5-84D1-2CE5DC7FF58E}" dt="2024-08-25T15:15:06.500" v="2" actId="26606"/>
          <ac:cxnSpMkLst>
            <pc:docMk/>
            <pc:sldMk cId="3648163248" sldId="296"/>
            <ac:cxnSpMk id="25" creationId="{063B6EC6-D752-4EE7-908B-F8F19E8C7FEA}"/>
          </ac:cxnSpMkLst>
        </pc:cxnChg>
        <pc:cxnChg chg="add del">
          <ac:chgData name="Valencia Johnson" userId="9edd480a8a27aba1" providerId="LiveId" clId="{3A3E7938-F6C4-4EE5-84D1-2CE5DC7FF58E}" dt="2024-08-25T15:15:06.500" v="2" actId="26606"/>
          <ac:cxnSpMkLst>
            <pc:docMk/>
            <pc:sldMk cId="3648163248" sldId="296"/>
            <ac:cxnSpMk id="27" creationId="{EFECD4E8-AD3E-4228-82A2-9461958EA94D}"/>
          </ac:cxnSpMkLst>
        </pc:cxnChg>
        <pc:cxnChg chg="add del">
          <ac:chgData name="Valencia Johnson" userId="9edd480a8a27aba1" providerId="LiveId" clId="{3A3E7938-F6C4-4EE5-84D1-2CE5DC7FF58E}" dt="2024-08-25T15:15:22.931" v="6" actId="26606"/>
          <ac:cxnSpMkLst>
            <pc:docMk/>
            <pc:sldMk cId="3648163248" sldId="296"/>
            <ac:cxnSpMk id="54" creationId="{063B6EC6-D752-4EE7-908B-F8F19E8C7FEA}"/>
          </ac:cxnSpMkLst>
        </pc:cxnChg>
        <pc:cxnChg chg="add del">
          <ac:chgData name="Valencia Johnson" userId="9edd480a8a27aba1" providerId="LiveId" clId="{3A3E7938-F6C4-4EE5-84D1-2CE5DC7FF58E}" dt="2024-08-25T15:15:22.931" v="6" actId="26606"/>
          <ac:cxnSpMkLst>
            <pc:docMk/>
            <pc:sldMk cId="3648163248" sldId="296"/>
            <ac:cxnSpMk id="55" creationId="{EFECD4E8-AD3E-4228-82A2-9461958EA94D}"/>
          </ac:cxnSpMkLst>
        </pc:cxnChg>
        <pc:cxnChg chg="add del">
          <ac:chgData name="Valencia Johnson" userId="9edd480a8a27aba1" providerId="LiveId" clId="{3A3E7938-F6C4-4EE5-84D1-2CE5DC7FF58E}" dt="2024-08-25T15:16:39.512" v="19" actId="26606"/>
          <ac:cxnSpMkLst>
            <pc:docMk/>
            <pc:sldMk cId="3648163248" sldId="296"/>
            <ac:cxnSpMk id="76" creationId="{063B6EC6-D752-4EE7-908B-F8F19E8C7FEA}"/>
          </ac:cxnSpMkLst>
        </pc:cxnChg>
        <pc:cxnChg chg="add del">
          <ac:chgData name="Valencia Johnson" userId="9edd480a8a27aba1" providerId="LiveId" clId="{3A3E7938-F6C4-4EE5-84D1-2CE5DC7FF58E}" dt="2024-08-25T15:16:39.512" v="19" actId="26606"/>
          <ac:cxnSpMkLst>
            <pc:docMk/>
            <pc:sldMk cId="3648163248" sldId="296"/>
            <ac:cxnSpMk id="77" creationId="{EFECD4E8-AD3E-4228-82A2-9461958EA94D}"/>
          </ac:cxnSpMkLst>
        </pc:cxnChg>
      </pc:sldChg>
      <pc:sldChg chg="addSp delSp modSp mod setBg">
        <pc:chgData name="Valencia Johnson" userId="9edd480a8a27aba1" providerId="LiveId" clId="{3A3E7938-F6C4-4EE5-84D1-2CE5DC7FF58E}" dt="2024-08-25T15:16:40.650" v="20"/>
        <pc:sldMkLst>
          <pc:docMk/>
          <pc:sldMk cId="1666731882" sldId="297"/>
        </pc:sldMkLst>
        <pc:spChg chg="mod">
          <ac:chgData name="Valencia Johnson" userId="9edd480a8a27aba1" providerId="LiveId" clId="{3A3E7938-F6C4-4EE5-84D1-2CE5DC7FF58E}" dt="2024-08-25T15:16:40.650" v="20"/>
          <ac:spMkLst>
            <pc:docMk/>
            <pc:sldMk cId="1666731882" sldId="297"/>
            <ac:spMk id="2" creationId="{A0A06819-AA5B-295D-8572-4858952DAE71}"/>
          </ac:spMkLst>
        </pc:spChg>
        <pc:spChg chg="mod ord">
          <ac:chgData name="Valencia Johnson" userId="9edd480a8a27aba1" providerId="LiveId" clId="{3A3E7938-F6C4-4EE5-84D1-2CE5DC7FF58E}" dt="2024-08-25T15:16:40.650" v="20"/>
          <ac:spMkLst>
            <pc:docMk/>
            <pc:sldMk cId="1666731882" sldId="297"/>
            <ac:spMk id="3" creationId="{4FA83709-886B-3B06-E9F0-11D361B52E6D}"/>
          </ac:spMkLst>
        </pc:spChg>
        <pc:grpChg chg="add del">
          <ac:chgData name="Valencia Johnson" userId="9edd480a8a27aba1" providerId="LiveId" clId="{3A3E7938-F6C4-4EE5-84D1-2CE5DC7FF58E}" dt="2024-08-25T15:16:10.488" v="13" actId="26606"/>
          <ac:grpSpMkLst>
            <pc:docMk/>
            <pc:sldMk cId="1666731882" sldId="297"/>
            <ac:grpSpMk id="9" creationId="{702EF214-B007-4771-8985-A3041E8F6E15}"/>
          </ac:grpSpMkLst>
        </pc:grpChg>
        <pc:grpChg chg="add del">
          <ac:chgData name="Valencia Johnson" userId="9edd480a8a27aba1" providerId="LiveId" clId="{3A3E7938-F6C4-4EE5-84D1-2CE5DC7FF58E}" dt="2024-08-25T15:16:13.608" v="15" actId="26606"/>
          <ac:grpSpMkLst>
            <pc:docMk/>
            <pc:sldMk cId="1666731882" sldId="297"/>
            <ac:grpSpMk id="21" creationId="{702EF214-B007-4771-8985-A3041E8F6E15}"/>
          </ac:grpSpMkLst>
        </pc:grpChg>
        <pc:grpChg chg="add del">
          <ac:chgData name="Valencia Johnson" userId="9edd480a8a27aba1" providerId="LiveId" clId="{3A3E7938-F6C4-4EE5-84D1-2CE5DC7FF58E}" dt="2024-08-25T15:16:35.527" v="17" actId="26606"/>
          <ac:grpSpMkLst>
            <pc:docMk/>
            <pc:sldMk cId="1666731882" sldId="297"/>
            <ac:grpSpMk id="31" creationId="{702EF214-B007-4771-8985-A3041E8F6E15}"/>
          </ac:grpSpMkLst>
        </pc:grpChg>
        <pc:picChg chg="mod">
          <ac:chgData name="Valencia Johnson" userId="9edd480a8a27aba1" providerId="LiveId" clId="{3A3E7938-F6C4-4EE5-84D1-2CE5DC7FF58E}" dt="2024-08-25T15:16:35.527" v="17" actId="26606"/>
          <ac:picMkLst>
            <pc:docMk/>
            <pc:sldMk cId="1666731882" sldId="297"/>
            <ac:picMk id="4" creationId="{CD8110B5-B3EF-3A44-726F-EE6B63AA0AE1}"/>
          </ac:picMkLst>
        </pc:picChg>
      </pc:sldChg>
      <pc:sldChg chg="modSp">
        <pc:chgData name="Valencia Johnson" userId="9edd480a8a27aba1" providerId="LiveId" clId="{3A3E7938-F6C4-4EE5-84D1-2CE5DC7FF58E}" dt="2024-08-25T15:16:40.650" v="20"/>
        <pc:sldMkLst>
          <pc:docMk/>
          <pc:sldMk cId="2770893323" sldId="304"/>
        </pc:sldMkLst>
        <pc:spChg chg="mod">
          <ac:chgData name="Valencia Johnson" userId="9edd480a8a27aba1" providerId="LiveId" clId="{3A3E7938-F6C4-4EE5-84D1-2CE5DC7FF58E}" dt="2024-08-25T15:16:40.650" v="20"/>
          <ac:spMkLst>
            <pc:docMk/>
            <pc:sldMk cId="2770893323" sldId="304"/>
            <ac:spMk id="2" creationId="{A0A06819-AA5B-295D-8572-4858952DAE71}"/>
          </ac:spMkLst>
        </pc:spChg>
        <pc:spChg chg="mod">
          <ac:chgData name="Valencia Johnson" userId="9edd480a8a27aba1" providerId="LiveId" clId="{3A3E7938-F6C4-4EE5-84D1-2CE5DC7FF58E}" dt="2024-08-25T15:16:40.650" v="20"/>
          <ac:spMkLst>
            <pc:docMk/>
            <pc:sldMk cId="2770893323" sldId="304"/>
            <ac:spMk id="3" creationId="{4FA83709-886B-3B06-E9F0-11D361B52E6D}"/>
          </ac:spMkLst>
        </pc:spChg>
      </pc:sldChg>
      <pc:sldChg chg="modSp">
        <pc:chgData name="Valencia Johnson" userId="9edd480a8a27aba1" providerId="LiveId" clId="{3A3E7938-F6C4-4EE5-84D1-2CE5DC7FF58E}" dt="2024-08-25T15:16:40.650" v="20"/>
        <pc:sldMkLst>
          <pc:docMk/>
          <pc:sldMk cId="3096446398" sldId="305"/>
        </pc:sldMkLst>
        <pc:spChg chg="mod">
          <ac:chgData name="Valencia Johnson" userId="9edd480a8a27aba1" providerId="LiveId" clId="{3A3E7938-F6C4-4EE5-84D1-2CE5DC7FF58E}" dt="2024-08-25T15:16:40.650" v="20"/>
          <ac:spMkLst>
            <pc:docMk/>
            <pc:sldMk cId="3096446398" sldId="305"/>
            <ac:spMk id="2" creationId="{7BB33E3F-271A-16FC-C02C-D88271750947}"/>
          </ac:spMkLst>
        </pc:spChg>
        <pc:spChg chg="mod">
          <ac:chgData name="Valencia Johnson" userId="9edd480a8a27aba1" providerId="LiveId" clId="{3A3E7938-F6C4-4EE5-84D1-2CE5DC7FF58E}" dt="2024-08-25T15:16:40.650" v="20"/>
          <ac:spMkLst>
            <pc:docMk/>
            <pc:sldMk cId="3096446398" sldId="305"/>
            <ac:spMk id="3" creationId="{D007382D-544E-3D86-876D-298B8358D5B9}"/>
          </ac:spMkLst>
        </pc:spChg>
      </pc:sldChg>
      <pc:sldChg chg="modSp">
        <pc:chgData name="Valencia Johnson" userId="9edd480a8a27aba1" providerId="LiveId" clId="{3A3E7938-F6C4-4EE5-84D1-2CE5DC7FF58E}" dt="2024-08-25T15:16:40.650" v="20"/>
        <pc:sldMkLst>
          <pc:docMk/>
          <pc:sldMk cId="1199792787" sldId="306"/>
        </pc:sldMkLst>
        <pc:spChg chg="mod">
          <ac:chgData name="Valencia Johnson" userId="9edd480a8a27aba1" providerId="LiveId" clId="{3A3E7938-F6C4-4EE5-84D1-2CE5DC7FF58E}" dt="2024-08-25T15:16:40.650" v="20"/>
          <ac:spMkLst>
            <pc:docMk/>
            <pc:sldMk cId="1199792787" sldId="306"/>
            <ac:spMk id="2" creationId="{7BB33E3F-271A-16FC-C02C-D88271750947}"/>
          </ac:spMkLst>
        </pc:spChg>
        <pc:spChg chg="mod">
          <ac:chgData name="Valencia Johnson" userId="9edd480a8a27aba1" providerId="LiveId" clId="{3A3E7938-F6C4-4EE5-84D1-2CE5DC7FF58E}" dt="2024-08-25T15:16:40.650" v="20"/>
          <ac:spMkLst>
            <pc:docMk/>
            <pc:sldMk cId="1199792787" sldId="306"/>
            <ac:spMk id="3" creationId="{D007382D-544E-3D86-876D-298B8358D5B9}"/>
          </ac:spMkLst>
        </pc:spChg>
      </pc:sldChg>
      <pc:sldChg chg="modSp">
        <pc:chgData name="Valencia Johnson" userId="9edd480a8a27aba1" providerId="LiveId" clId="{3A3E7938-F6C4-4EE5-84D1-2CE5DC7FF58E}" dt="2024-08-25T15:16:40.650" v="20"/>
        <pc:sldMkLst>
          <pc:docMk/>
          <pc:sldMk cId="787901759" sldId="307"/>
        </pc:sldMkLst>
        <pc:spChg chg="mod">
          <ac:chgData name="Valencia Johnson" userId="9edd480a8a27aba1" providerId="LiveId" clId="{3A3E7938-F6C4-4EE5-84D1-2CE5DC7FF58E}" dt="2024-08-25T15:16:40.650" v="20"/>
          <ac:spMkLst>
            <pc:docMk/>
            <pc:sldMk cId="787901759" sldId="307"/>
            <ac:spMk id="2" creationId="{7BB33E3F-271A-16FC-C02C-D88271750947}"/>
          </ac:spMkLst>
        </pc:spChg>
        <pc:spChg chg="mod">
          <ac:chgData name="Valencia Johnson" userId="9edd480a8a27aba1" providerId="LiveId" clId="{3A3E7938-F6C4-4EE5-84D1-2CE5DC7FF58E}" dt="2024-08-25T15:16:40.650" v="20"/>
          <ac:spMkLst>
            <pc:docMk/>
            <pc:sldMk cId="787901759" sldId="307"/>
            <ac:spMk id="3" creationId="{D007382D-544E-3D86-876D-298B8358D5B9}"/>
          </ac:spMkLst>
        </pc:spChg>
      </pc:sldChg>
      <pc:sldChg chg="modSp">
        <pc:chgData name="Valencia Johnson" userId="9edd480a8a27aba1" providerId="LiveId" clId="{3A3E7938-F6C4-4EE5-84D1-2CE5DC7FF58E}" dt="2024-08-25T15:16:40.650" v="20"/>
        <pc:sldMkLst>
          <pc:docMk/>
          <pc:sldMk cId="3902603299" sldId="308"/>
        </pc:sldMkLst>
        <pc:spChg chg="mod">
          <ac:chgData name="Valencia Johnson" userId="9edd480a8a27aba1" providerId="LiveId" clId="{3A3E7938-F6C4-4EE5-84D1-2CE5DC7FF58E}" dt="2024-08-25T15:16:40.650" v="20"/>
          <ac:spMkLst>
            <pc:docMk/>
            <pc:sldMk cId="3902603299" sldId="308"/>
            <ac:spMk id="2" creationId="{7BB33E3F-271A-16FC-C02C-D88271750947}"/>
          </ac:spMkLst>
        </pc:spChg>
        <pc:spChg chg="mod">
          <ac:chgData name="Valencia Johnson" userId="9edd480a8a27aba1" providerId="LiveId" clId="{3A3E7938-F6C4-4EE5-84D1-2CE5DC7FF58E}" dt="2024-08-25T15:16:40.650" v="20"/>
          <ac:spMkLst>
            <pc:docMk/>
            <pc:sldMk cId="3902603299" sldId="308"/>
            <ac:spMk id="3" creationId="{D007382D-544E-3D86-876D-298B8358D5B9}"/>
          </ac:spMkLst>
        </pc:spChg>
      </pc:sldChg>
      <pc:sldChg chg="modSp">
        <pc:chgData name="Valencia Johnson" userId="9edd480a8a27aba1" providerId="LiveId" clId="{3A3E7938-F6C4-4EE5-84D1-2CE5DC7FF58E}" dt="2024-08-25T15:16:40.650" v="20"/>
        <pc:sldMkLst>
          <pc:docMk/>
          <pc:sldMk cId="4025492354" sldId="309"/>
        </pc:sldMkLst>
        <pc:spChg chg="mod">
          <ac:chgData name="Valencia Johnson" userId="9edd480a8a27aba1" providerId="LiveId" clId="{3A3E7938-F6C4-4EE5-84D1-2CE5DC7FF58E}" dt="2024-08-25T15:16:40.650" v="20"/>
          <ac:spMkLst>
            <pc:docMk/>
            <pc:sldMk cId="4025492354" sldId="309"/>
            <ac:spMk id="2" creationId="{7BB33E3F-271A-16FC-C02C-D88271750947}"/>
          </ac:spMkLst>
        </pc:spChg>
        <pc:spChg chg="mod">
          <ac:chgData name="Valencia Johnson" userId="9edd480a8a27aba1" providerId="LiveId" clId="{3A3E7938-F6C4-4EE5-84D1-2CE5DC7FF58E}" dt="2024-08-25T15:16:40.650" v="20"/>
          <ac:spMkLst>
            <pc:docMk/>
            <pc:sldMk cId="4025492354" sldId="309"/>
            <ac:spMk id="3" creationId="{D007382D-544E-3D86-876D-298B8358D5B9}"/>
          </ac:spMkLst>
        </pc:spChg>
      </pc:sldChg>
      <pc:sldChg chg="modSp">
        <pc:chgData name="Valencia Johnson" userId="9edd480a8a27aba1" providerId="LiveId" clId="{3A3E7938-F6C4-4EE5-84D1-2CE5DC7FF58E}" dt="2024-08-25T15:16:40.650" v="20"/>
        <pc:sldMkLst>
          <pc:docMk/>
          <pc:sldMk cId="563243393" sldId="310"/>
        </pc:sldMkLst>
        <pc:spChg chg="mod">
          <ac:chgData name="Valencia Johnson" userId="9edd480a8a27aba1" providerId="LiveId" clId="{3A3E7938-F6C4-4EE5-84D1-2CE5DC7FF58E}" dt="2024-08-25T15:16:40.650" v="20"/>
          <ac:spMkLst>
            <pc:docMk/>
            <pc:sldMk cId="563243393" sldId="310"/>
            <ac:spMk id="2" creationId="{7BB33E3F-271A-16FC-C02C-D88271750947}"/>
          </ac:spMkLst>
        </pc:spChg>
        <pc:spChg chg="mod">
          <ac:chgData name="Valencia Johnson" userId="9edd480a8a27aba1" providerId="LiveId" clId="{3A3E7938-F6C4-4EE5-84D1-2CE5DC7FF58E}" dt="2024-08-25T15:16:40.650" v="20"/>
          <ac:spMkLst>
            <pc:docMk/>
            <pc:sldMk cId="563243393" sldId="310"/>
            <ac:spMk id="3" creationId="{D007382D-544E-3D86-876D-298B8358D5B9}"/>
          </ac:spMkLst>
        </pc:spChg>
      </pc:sldChg>
      <pc:sldChg chg="modSp">
        <pc:chgData name="Valencia Johnson" userId="9edd480a8a27aba1" providerId="LiveId" clId="{3A3E7938-F6C4-4EE5-84D1-2CE5DC7FF58E}" dt="2024-08-25T15:16:40.650" v="20"/>
        <pc:sldMkLst>
          <pc:docMk/>
          <pc:sldMk cId="1029518977" sldId="311"/>
        </pc:sldMkLst>
        <pc:spChg chg="mod">
          <ac:chgData name="Valencia Johnson" userId="9edd480a8a27aba1" providerId="LiveId" clId="{3A3E7938-F6C4-4EE5-84D1-2CE5DC7FF58E}" dt="2024-08-25T15:16:40.650" v="20"/>
          <ac:spMkLst>
            <pc:docMk/>
            <pc:sldMk cId="1029518977" sldId="311"/>
            <ac:spMk id="2" creationId="{7BB33E3F-271A-16FC-C02C-D88271750947}"/>
          </ac:spMkLst>
        </pc:spChg>
        <pc:spChg chg="mod">
          <ac:chgData name="Valencia Johnson" userId="9edd480a8a27aba1" providerId="LiveId" clId="{3A3E7938-F6C4-4EE5-84D1-2CE5DC7FF58E}" dt="2024-08-25T15:16:40.650" v="20"/>
          <ac:spMkLst>
            <pc:docMk/>
            <pc:sldMk cId="1029518977" sldId="311"/>
            <ac:spMk id="3" creationId="{D007382D-544E-3D86-876D-298B8358D5B9}"/>
          </ac:spMkLst>
        </pc:spChg>
      </pc:sldChg>
      <pc:sldChg chg="modSp">
        <pc:chgData name="Valencia Johnson" userId="9edd480a8a27aba1" providerId="LiveId" clId="{3A3E7938-F6C4-4EE5-84D1-2CE5DC7FF58E}" dt="2024-08-25T15:16:40.650" v="20"/>
        <pc:sldMkLst>
          <pc:docMk/>
          <pc:sldMk cId="1204787097" sldId="312"/>
        </pc:sldMkLst>
        <pc:spChg chg="mod">
          <ac:chgData name="Valencia Johnson" userId="9edd480a8a27aba1" providerId="LiveId" clId="{3A3E7938-F6C4-4EE5-84D1-2CE5DC7FF58E}" dt="2024-08-25T15:16:40.650" v="20"/>
          <ac:spMkLst>
            <pc:docMk/>
            <pc:sldMk cId="1204787097" sldId="312"/>
            <ac:spMk id="2" creationId="{7BB33E3F-271A-16FC-C02C-D88271750947}"/>
          </ac:spMkLst>
        </pc:spChg>
        <pc:spChg chg="mod">
          <ac:chgData name="Valencia Johnson" userId="9edd480a8a27aba1" providerId="LiveId" clId="{3A3E7938-F6C4-4EE5-84D1-2CE5DC7FF58E}" dt="2024-08-25T15:16:40.650" v="20"/>
          <ac:spMkLst>
            <pc:docMk/>
            <pc:sldMk cId="1204787097" sldId="312"/>
            <ac:spMk id="3" creationId="{D007382D-544E-3D86-876D-298B8358D5B9}"/>
          </ac:spMkLst>
        </pc:spChg>
      </pc:sldChg>
      <pc:sldChg chg="modSp">
        <pc:chgData name="Valencia Johnson" userId="9edd480a8a27aba1" providerId="LiveId" clId="{3A3E7938-F6C4-4EE5-84D1-2CE5DC7FF58E}" dt="2024-08-25T15:16:40.650" v="20"/>
        <pc:sldMkLst>
          <pc:docMk/>
          <pc:sldMk cId="4137240294" sldId="313"/>
        </pc:sldMkLst>
        <pc:spChg chg="mod">
          <ac:chgData name="Valencia Johnson" userId="9edd480a8a27aba1" providerId="LiveId" clId="{3A3E7938-F6C4-4EE5-84D1-2CE5DC7FF58E}" dt="2024-08-25T15:16:40.650" v="20"/>
          <ac:spMkLst>
            <pc:docMk/>
            <pc:sldMk cId="4137240294" sldId="313"/>
            <ac:spMk id="2" creationId="{A8430E5D-35EE-35C8-AF7E-BB1803306C67}"/>
          </ac:spMkLst>
        </pc:spChg>
        <pc:spChg chg="mod">
          <ac:chgData name="Valencia Johnson" userId="9edd480a8a27aba1" providerId="LiveId" clId="{3A3E7938-F6C4-4EE5-84D1-2CE5DC7FF58E}" dt="2024-08-25T15:16:40.650" v="20"/>
          <ac:spMkLst>
            <pc:docMk/>
            <pc:sldMk cId="4137240294" sldId="313"/>
            <ac:spMk id="3" creationId="{8732F280-A49D-B115-C462-939EE6F4EB5B}"/>
          </ac:spMkLst>
        </pc:spChg>
      </pc:sldChg>
      <pc:sldChg chg="modSp">
        <pc:chgData name="Valencia Johnson" userId="9edd480a8a27aba1" providerId="LiveId" clId="{3A3E7938-F6C4-4EE5-84D1-2CE5DC7FF58E}" dt="2024-08-25T15:16:40.650" v="20"/>
        <pc:sldMkLst>
          <pc:docMk/>
          <pc:sldMk cId="1126721366" sldId="314"/>
        </pc:sldMkLst>
        <pc:spChg chg="mod">
          <ac:chgData name="Valencia Johnson" userId="9edd480a8a27aba1" providerId="LiveId" clId="{3A3E7938-F6C4-4EE5-84D1-2CE5DC7FF58E}" dt="2024-08-25T15:16:40.650" v="20"/>
          <ac:spMkLst>
            <pc:docMk/>
            <pc:sldMk cId="1126721366" sldId="314"/>
            <ac:spMk id="2" creationId="{5F888AB1-81C5-66AB-47F1-C72EC0A231AC}"/>
          </ac:spMkLst>
        </pc:spChg>
        <pc:spChg chg="mod">
          <ac:chgData name="Valencia Johnson" userId="9edd480a8a27aba1" providerId="LiveId" clId="{3A3E7938-F6C4-4EE5-84D1-2CE5DC7FF58E}" dt="2024-08-25T15:16:40.650" v="20"/>
          <ac:spMkLst>
            <pc:docMk/>
            <pc:sldMk cId="1126721366" sldId="314"/>
            <ac:spMk id="3" creationId="{7E99BC8E-08AC-B7B2-6EEA-C2B3F1D5C95C}"/>
          </ac:spMkLst>
        </pc:spChg>
      </pc:sldChg>
      <pc:sldMasterChg chg="modSldLayout">
        <pc:chgData name="Valencia Johnson" userId="9edd480a8a27aba1" providerId="LiveId" clId="{3A3E7938-F6C4-4EE5-84D1-2CE5DC7FF58E}" dt="2024-08-25T15:14:41.829" v="0"/>
        <pc:sldMasterMkLst>
          <pc:docMk/>
          <pc:sldMasterMk cId="3080292400" sldId="2147483789"/>
        </pc:sldMasterMkLst>
        <pc:sldLayoutChg chg="addSp">
          <pc:chgData name="Valencia Johnson" userId="9edd480a8a27aba1" providerId="LiveId" clId="{3A3E7938-F6C4-4EE5-84D1-2CE5DC7FF58E}" dt="2024-08-25T15:14:41.829" v="0"/>
          <pc:sldLayoutMkLst>
            <pc:docMk/>
            <pc:sldMasterMk cId="3080292400" sldId="2147483789"/>
            <pc:sldLayoutMk cId="3782393086" sldId="2147483796"/>
          </pc:sldLayoutMkLst>
          <pc:spChg chg="add">
            <ac:chgData name="Valencia Johnson" userId="9edd480a8a27aba1" providerId="LiveId" clId="{3A3E7938-F6C4-4EE5-84D1-2CE5DC7FF58E}" dt="2024-08-25T15:14:41.829" v="0"/>
            <ac:spMkLst>
              <pc:docMk/>
              <pc:sldMasterMk cId="3080292400" sldId="2147483789"/>
              <pc:sldLayoutMk cId="3782393086" sldId="2147483796"/>
              <ac:spMk id="5" creationId="{77534968-6E85-7EE1-874D-85C06C48E7BF}"/>
            </ac:spMkLst>
          </pc:spChg>
        </pc:sldLayoutChg>
      </pc:sldMasterChg>
      <pc:sldMasterChg chg="modSldLayout">
        <pc:chgData name="Valencia Johnson" userId="9edd480a8a27aba1" providerId="LiveId" clId="{3A3E7938-F6C4-4EE5-84D1-2CE5DC7FF58E}" dt="2024-08-25T15:15:59.274" v="11"/>
        <pc:sldMasterMkLst>
          <pc:docMk/>
          <pc:sldMasterMk cId="1232833427" sldId="2147483813"/>
        </pc:sldMasterMkLst>
        <pc:sldLayoutChg chg="addSp">
          <pc:chgData name="Valencia Johnson" userId="9edd480a8a27aba1" providerId="LiveId" clId="{3A3E7938-F6C4-4EE5-84D1-2CE5DC7FF58E}" dt="2024-08-25T15:15:59.274" v="11"/>
          <pc:sldLayoutMkLst>
            <pc:docMk/>
            <pc:sldMasterMk cId="1232833427" sldId="2147483813"/>
            <pc:sldLayoutMk cId="1667657310" sldId="2147483820"/>
          </pc:sldLayoutMkLst>
          <pc:spChg chg="add">
            <ac:chgData name="Valencia Johnson" userId="9edd480a8a27aba1" providerId="LiveId" clId="{3A3E7938-F6C4-4EE5-84D1-2CE5DC7FF58E}" dt="2024-08-25T15:15:59.274" v="11"/>
            <ac:spMkLst>
              <pc:docMk/>
              <pc:sldMasterMk cId="1232833427" sldId="2147483813"/>
              <pc:sldLayoutMk cId="1667657310" sldId="2147483820"/>
              <ac:spMk id="5" creationId="{FC690BB4-1536-C69A-6801-4608CFCFB201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A81869F-F6FC-6A0D-CE07-6B540E550EE4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BA6B6C1-6185-79F5-23C8-927538634E4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41E86C-C6B4-424D-8295-67D3386172F0}" type="datetimeFigureOut">
              <a:rPr lang="en-US" smtClean="0"/>
              <a:t>8/25/2024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875153B-EAEA-CF1E-30D7-16C2E64586B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B72AFB7-47EE-893B-5887-BDC37DCA5F0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F94707-CAF6-40B0-A7EA-C5F3C63CBD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34112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988D07-B188-44E4-ABBB-6994C1A52936}" type="datetimeFigureOut">
              <a:rPr lang="en-US" smtClean="0"/>
              <a:t>8/25/2024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42455A-0D23-4EAB-9AF9-2CC2B3066B0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3684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42455A-0D23-4EAB-9AF9-2CC2B3066B0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777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42455A-0D23-4EAB-9AF9-2CC2B3066B0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9610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42455A-0D23-4EAB-9AF9-2CC2B3066B0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3753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42455A-0D23-4EAB-9AF9-2CC2B3066B0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417733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42455A-0D23-4EAB-9AF9-2CC2B3066B0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6540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42455A-0D23-4EAB-9AF9-2CC2B3066B0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3833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42455A-0D23-4EAB-9AF9-2CC2B3066B0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9071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42455A-0D23-4EAB-9AF9-2CC2B3066B0A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9516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636742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198956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5459134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8CE0AB24-7427-4E0C-9E7C-B642B3170AF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24" y="0"/>
            <a:ext cx="12188952" cy="6858000"/>
          </a:xfrm>
          <a:solidFill>
            <a:schemeClr val="accent6"/>
          </a:solidFill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E30A2A8-DADD-44CC-B8A3-9BFFD5E76B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2705101"/>
            <a:ext cx="7537703" cy="2926080"/>
          </a:xfrm>
          <a:solidFill>
            <a:schemeClr val="bg1">
              <a:alpha val="93000"/>
            </a:schemeClr>
          </a:solidFill>
        </p:spPr>
        <p:txBody>
          <a:bodyPr lIns="822960" tIns="91440" bIns="548640" anchor="b" anchorCtr="0">
            <a:noAutofit/>
          </a:bodyPr>
          <a:lstStyle>
            <a:lvl1pPr>
              <a:defRPr/>
            </a:lvl1pPr>
          </a:lstStyle>
          <a:p>
            <a:r>
              <a:rPr lang="en-US" sz="5400" dirty="0">
                <a:solidFill>
                  <a:schemeClr val="tx1"/>
                </a:solidFill>
              </a:rPr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67834468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9">
            <a:extLst>
              <a:ext uri="{FF2B5EF4-FFF2-40B4-BE49-F238E27FC236}">
                <a16:creationId xmlns:a16="http://schemas.microsoft.com/office/drawing/2014/main" id="{8832B6D9-0469-48A5-A85E-8C5D8EF86B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z="4800" dirty="0">
                <a:solidFill>
                  <a:schemeClr val="tx1"/>
                </a:solidFill>
              </a:rPr>
              <a:t>Click to add title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8A8F00A-3EB2-4D4D-B4A7-990BB91D74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11">
            <a:extLst>
              <a:ext uri="{FF2B5EF4-FFF2-40B4-BE49-F238E27FC236}">
                <a16:creationId xmlns:a16="http://schemas.microsoft.com/office/drawing/2014/main" id="{4142A7E4-A56F-4FC2-A81D-36A83134A21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97280" y="2108201"/>
            <a:ext cx="10058399" cy="3760891"/>
          </a:xfrm>
        </p:spPr>
        <p:txBody>
          <a:bodyPr lIns="91440">
            <a:normAutofit/>
          </a:bodyPr>
          <a:lstStyle>
            <a:lvl1pPr marL="347472" indent="-347472">
              <a:spcBef>
                <a:spcPts val="1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 sz="3000"/>
            </a:lvl1pPr>
            <a:lvl2pPr>
              <a:spcBef>
                <a:spcPts val="1200"/>
              </a:spcBef>
              <a:spcAft>
                <a:spcPts val="200"/>
              </a:spcAft>
              <a:defRPr sz="3000"/>
            </a:lvl2pPr>
            <a:lvl3pPr>
              <a:spcBef>
                <a:spcPts val="1200"/>
              </a:spcBef>
              <a:spcAft>
                <a:spcPts val="200"/>
              </a:spcAft>
              <a:defRPr sz="3000"/>
            </a:lvl3pPr>
            <a:lvl4pPr>
              <a:spcBef>
                <a:spcPts val="1200"/>
              </a:spcBef>
              <a:spcAft>
                <a:spcPts val="200"/>
              </a:spcAft>
              <a:defRPr sz="3000"/>
            </a:lvl4pPr>
            <a:lvl5pPr>
              <a:spcBef>
                <a:spcPts val="1200"/>
              </a:spcBef>
              <a:spcAft>
                <a:spcPts val="200"/>
              </a:spcAft>
              <a:defRPr sz="30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4815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8CE0AB24-7427-4E0C-9E7C-B642B3170AF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24" y="0"/>
            <a:ext cx="12188952" cy="6858000"/>
          </a:xfrm>
          <a:solidFill>
            <a:schemeClr val="accent6"/>
          </a:solidFill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E30A2A8-DADD-44CC-B8A3-9BFFD5E76B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654297" y="2705101"/>
            <a:ext cx="7537703" cy="2926080"/>
          </a:xfrm>
          <a:solidFill>
            <a:schemeClr val="bg1">
              <a:alpha val="93000"/>
            </a:schemeClr>
          </a:solidFill>
        </p:spPr>
        <p:txBody>
          <a:bodyPr lIns="822960" tIns="274320" rIns="822960" bIns="548640" anchor="b" anchorCtr="0">
            <a:noAutofit/>
          </a:bodyPr>
          <a:lstStyle>
            <a:lvl1pPr>
              <a:lnSpc>
                <a:spcPct val="80000"/>
              </a:lnSpc>
              <a:defRPr sz="4800"/>
            </a:lvl1pPr>
          </a:lstStyle>
          <a:p>
            <a:r>
              <a:rPr lang="en-US" sz="5400" dirty="0">
                <a:solidFill>
                  <a:schemeClr val="tx1"/>
                </a:solidFill>
              </a:rPr>
              <a:t>Click to add title</a:t>
            </a:r>
          </a:p>
        </p:txBody>
      </p:sp>
    </p:spTree>
    <p:extLst>
      <p:ext uri="{BB962C8B-B14F-4D97-AF65-F5344CB8AC3E}">
        <p14:creationId xmlns:p14="http://schemas.microsoft.com/office/powerpoint/2010/main" val="21436810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Section Brea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7DBCCDB-B58C-45B3-9E63-49F7B08192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white">
          <a:xfrm>
            <a:off x="0" y="4334005"/>
            <a:ext cx="12192000" cy="252399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E244128-E256-C1DC-AC6D-2BF10AC410D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65212" y="4609578"/>
            <a:ext cx="10058400" cy="1295922"/>
          </a:xfrm>
        </p:spPr>
        <p:txBody>
          <a:bodyPr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A72A6B42-C371-4562-8E40-9EE1906C857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65212" y="5943600"/>
            <a:ext cx="10058400" cy="914400"/>
          </a:xfrm>
        </p:spPr>
        <p:txBody>
          <a:bodyPr lIns="91440"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sz="1500" dirty="0">
                <a:solidFill>
                  <a:schemeClr val="bg1"/>
                </a:solidFill>
              </a:rPr>
              <a:t>Click to add subtitle</a:t>
            </a:r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68504FFB-1664-4F66-BC31-100C8DD9834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5000" y="640080"/>
            <a:ext cx="3544888" cy="3355723"/>
          </a:xfrm>
          <a:solidFill>
            <a:schemeClr val="accent6"/>
          </a:solidFill>
        </p:spPr>
        <p:txBody>
          <a:bodyPr>
            <a:normAutofit/>
          </a:bodyPr>
          <a:lstStyle>
            <a:lvl1pPr algn="ctr"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4" name="Picture Placeholder 12">
            <a:extLst>
              <a:ext uri="{FF2B5EF4-FFF2-40B4-BE49-F238E27FC236}">
                <a16:creationId xmlns:a16="http://schemas.microsoft.com/office/drawing/2014/main" id="{1B45578D-1855-4EC0-9E45-E1630D11ACA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343400" y="640080"/>
            <a:ext cx="3544888" cy="3355723"/>
          </a:xfrm>
          <a:solidFill>
            <a:schemeClr val="accent6"/>
          </a:solidFill>
        </p:spPr>
        <p:txBody>
          <a:bodyPr>
            <a:normAutofit/>
          </a:bodyPr>
          <a:lstStyle>
            <a:lvl1pPr algn="ctr"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Picture Placeholder 12">
            <a:extLst>
              <a:ext uri="{FF2B5EF4-FFF2-40B4-BE49-F238E27FC236}">
                <a16:creationId xmlns:a16="http://schemas.microsoft.com/office/drawing/2014/main" id="{C93482C2-6151-4050-9F16-9952B0A017A3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028432" y="640080"/>
            <a:ext cx="3544888" cy="3355723"/>
          </a:xfrm>
          <a:solidFill>
            <a:schemeClr val="accent6"/>
          </a:solidFill>
        </p:spPr>
        <p:txBody>
          <a:bodyPr>
            <a:normAutofit/>
          </a:bodyPr>
          <a:lstStyle>
            <a:lvl1pPr algn="ctr">
              <a:defRPr sz="16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982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9">
            <a:extLst>
              <a:ext uri="{FF2B5EF4-FFF2-40B4-BE49-F238E27FC236}">
                <a16:creationId xmlns:a16="http://schemas.microsoft.com/office/drawing/2014/main" id="{8832B6D9-0469-48A5-A85E-8C5D8EF86B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z="4800" dirty="0">
                <a:solidFill>
                  <a:schemeClr val="tx1"/>
                </a:solidFill>
              </a:rPr>
              <a:t>Click to add title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8A8F00A-3EB2-4D4D-B4A7-990BB91D74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11">
            <a:extLst>
              <a:ext uri="{FF2B5EF4-FFF2-40B4-BE49-F238E27FC236}">
                <a16:creationId xmlns:a16="http://schemas.microsoft.com/office/drawing/2014/main" id="{4142A7E4-A56F-4FC2-A81D-36A83134A21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097280" y="2182849"/>
            <a:ext cx="10058399" cy="3956692"/>
          </a:xfrm>
        </p:spPr>
        <p:txBody>
          <a:bodyPr lIns="91440">
            <a:normAutofit/>
          </a:bodyPr>
          <a:lstStyle>
            <a:lvl1pPr marL="0" indent="0">
              <a:spcBef>
                <a:spcPts val="1200"/>
              </a:spcBef>
              <a:spcAft>
                <a:spcPts val="200"/>
              </a:spcAft>
              <a:buFont typeface="Arial" panose="020B0604020202020204" pitchFamily="34" charset="0"/>
              <a:buNone/>
              <a:defRPr sz="2400"/>
            </a:lvl1pPr>
            <a:lvl2pPr marL="384048" indent="-182880">
              <a:spcBef>
                <a:spcPts val="1200"/>
              </a:spcBef>
              <a:spcAft>
                <a:spcPts val="200"/>
              </a:spcAft>
              <a:buClr>
                <a:schemeClr val="accent2"/>
              </a:buClr>
              <a:buFont typeface="Arial" panose="020B0604020202020204" pitchFamily="34" charset="0"/>
              <a:buChar char="•"/>
              <a:defRPr sz="2400"/>
            </a:lvl2pPr>
            <a:lvl3pPr>
              <a:spcBef>
                <a:spcPts val="1200"/>
              </a:spcBef>
              <a:spcAft>
                <a:spcPts val="200"/>
              </a:spcAft>
              <a:defRPr sz="2400"/>
            </a:lvl3pPr>
            <a:lvl4pPr>
              <a:spcBef>
                <a:spcPts val="1200"/>
              </a:spcBef>
              <a:spcAft>
                <a:spcPts val="200"/>
              </a:spcAft>
              <a:defRPr sz="2400"/>
            </a:lvl4pPr>
            <a:lvl5pPr>
              <a:spcBef>
                <a:spcPts val="1200"/>
              </a:spcBef>
              <a:spcAft>
                <a:spcPts val="200"/>
              </a:spcAft>
              <a:defRPr sz="240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0539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8CE0AB24-7427-4E0C-9E7C-B642B3170AF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524" y="0"/>
            <a:ext cx="12188952" cy="6858000"/>
          </a:xfrm>
          <a:solidFill>
            <a:schemeClr val="accent6"/>
          </a:solidFill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E30A2A8-DADD-44CC-B8A3-9BFFD5E76B6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2705101"/>
            <a:ext cx="7537703" cy="2926080"/>
          </a:xfrm>
          <a:solidFill>
            <a:schemeClr val="bg1">
              <a:alpha val="93000"/>
            </a:schemeClr>
          </a:solidFill>
        </p:spPr>
        <p:txBody>
          <a:bodyPr lIns="822960" tIns="91440" bIns="822960" anchor="b" anchorCtr="0">
            <a:noAutofit/>
          </a:bodyPr>
          <a:lstStyle>
            <a:lvl1pPr>
              <a:defRPr sz="4800"/>
            </a:lvl1pPr>
          </a:lstStyle>
          <a:p>
            <a:r>
              <a:rPr lang="en-US" sz="5400" dirty="0">
                <a:solidFill>
                  <a:schemeClr val="tx1"/>
                </a:solidFill>
              </a:rPr>
              <a:t>Click to add title</a:t>
            </a: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79DF17D8-A326-44D6-A77D-42DA99E9278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45389" y="4735798"/>
            <a:ext cx="6692313" cy="845849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r>
              <a:rPr lang="en-US" dirty="0">
                <a:solidFill>
                  <a:schemeClr val="tx1"/>
                </a:solidFill>
              </a:rPr>
              <a:t>Click to add subtitle</a:t>
            </a:r>
          </a:p>
        </p:txBody>
      </p:sp>
    </p:spTree>
    <p:extLst>
      <p:ext uri="{BB962C8B-B14F-4D97-AF65-F5344CB8AC3E}">
        <p14:creationId xmlns:p14="http://schemas.microsoft.com/office/powerpoint/2010/main" val="14767523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B4E322D5-1CC3-400A-A187-55543F0E8B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Title 13">
            <a:extLst>
              <a:ext uri="{FF2B5EF4-FFF2-40B4-BE49-F238E27FC236}">
                <a16:creationId xmlns:a16="http://schemas.microsoft.com/office/drawing/2014/main" id="{EAD2187F-4097-47C0-8330-56262D32831D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859485" y="640080"/>
            <a:ext cx="3690257" cy="2450676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r>
              <a:rPr lang="en-US" dirty="0"/>
              <a:t>Click to add title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0523EF1-B104-45FE-925A-5C7906FA18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>
            <a:off x="7942633" y="3255512"/>
            <a:ext cx="34747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FA958037-C140-4697-8EAF-21C950A0ECC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30936" y="640080"/>
            <a:ext cx="6912864" cy="5312664"/>
          </a:xfrm>
          <a:solidFill>
            <a:schemeClr val="accent6"/>
          </a:solidFill>
        </p:spPr>
        <p:txBody>
          <a:bodyPr>
            <a:normAutofit/>
          </a:bodyPr>
          <a:lstStyle>
            <a:lvl1pPr algn="ctr">
              <a:defRPr sz="1800"/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Content Placeholder 14">
            <a:extLst>
              <a:ext uri="{FF2B5EF4-FFF2-40B4-BE49-F238E27FC236}">
                <a16:creationId xmlns:a16="http://schemas.microsoft.com/office/drawing/2014/main" id="{44613BB0-E0E0-4B1C-9926-EBE53B5420E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859485" y="3429000"/>
            <a:ext cx="3690257" cy="2440094"/>
          </a:xfrm>
        </p:spPr>
        <p:txBody>
          <a:bodyPr lIns="9144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20XX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866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187820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3323613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084894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651635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18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20XX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8464DCA-A9BF-A892-3059-84E13570D0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50702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463086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677578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r>
              <a:rPr lang="en-US"/>
              <a:t>20XX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7560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  <p:sldLayoutId id="2147483772" r:id="rId8"/>
    <p:sldLayoutId id="2147483773" r:id="rId9"/>
    <p:sldLayoutId id="2147483774" r:id="rId10"/>
    <p:sldLayoutId id="2147483775" r:id="rId11"/>
    <p:sldLayoutId id="2147483776" r:id="rId12"/>
    <p:sldLayoutId id="2147483777" r:id="rId13"/>
    <p:sldLayoutId id="2147483778" r:id="rId14"/>
    <p:sldLayoutId id="2147483779" r:id="rId15"/>
    <p:sldLayoutId id="2147483780" r:id="rId16"/>
    <p:sldLayoutId id="2147483781" r:id="rId17"/>
    <p:sldLayoutId id="2147483788" r:id="rId18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7" descr="A group of people sitting at a table">
            <a:extLst>
              <a:ext uri="{FF2B5EF4-FFF2-40B4-BE49-F238E27FC236}">
                <a16:creationId xmlns:a16="http://schemas.microsoft.com/office/drawing/2014/main" id="{6BEAD192-141F-FDDE-021B-8674B81EECD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" r="13"/>
          <a:stretch/>
        </p:blipFill>
        <p:spPr/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8C834208-78D3-55FF-0568-AC7434753C7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4000" b="1" dirty="0">
                <a:solidFill>
                  <a:schemeClr val="tx1"/>
                </a:solidFill>
              </a:rPr>
              <a:t>Dissertation Topic</a:t>
            </a:r>
            <a:br>
              <a:rPr lang="en-US" sz="4000" b="1" dirty="0">
                <a:solidFill>
                  <a:schemeClr val="tx1"/>
                </a:solidFill>
              </a:rPr>
            </a:br>
            <a:br>
              <a:rPr lang="en-US" sz="4000" b="1" dirty="0">
                <a:solidFill>
                  <a:schemeClr val="tx1"/>
                </a:solidFill>
              </a:rPr>
            </a:br>
            <a:r>
              <a:rPr lang="en-US" sz="4000" b="1" dirty="0">
                <a:solidFill>
                  <a:schemeClr val="tx1"/>
                </a:solidFill>
              </a:rPr>
              <a:t>by Jane Doe, Doctoral Student</a:t>
            </a:r>
            <a:br>
              <a:rPr lang="en-US" sz="4000" b="1" dirty="0">
                <a:solidFill>
                  <a:schemeClr val="tx1"/>
                </a:solidFill>
              </a:rPr>
            </a:br>
            <a:r>
              <a:rPr lang="en-US" sz="4000" b="1" dirty="0">
                <a:solidFill>
                  <a:schemeClr val="tx1"/>
                </a:solidFill>
              </a:rPr>
              <a:t>Cavalla International University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769925F-8AC2-5AF5-9321-9186189622CD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40287" y="2853372"/>
            <a:ext cx="2320925" cy="675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768791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33E3F-271A-16FC-C02C-D88271750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Statement of the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07382D-544E-3D86-876D-298B8358D5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96B7689-C0FE-59AE-BEFA-2D56F3B4744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97987" y="205422"/>
            <a:ext cx="2320925" cy="675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879017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33E3F-271A-16FC-C02C-D88271750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Research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07382D-544E-3D86-876D-298B8358D5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D6E7133-FC74-16E0-EE3E-7FD4B0E226E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78962" y="286603"/>
            <a:ext cx="2320925" cy="675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026032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33E3F-271A-16FC-C02C-D88271750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Hypotheses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07382D-544E-3D86-876D-298B8358D5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6ADA399-6D07-BF79-0029-509D6065A239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45612" y="305653"/>
            <a:ext cx="2320925" cy="675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254923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33E3F-271A-16FC-C02C-D88271750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Methodology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07382D-544E-3D86-876D-298B8358D5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8C323D1-54D4-D4E3-8960-BC8FF4D0F32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26537" y="286603"/>
            <a:ext cx="2320925" cy="675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6324339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33E3F-271A-16FC-C02C-D88271750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Results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07382D-544E-3D86-876D-298B8358D5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98189A0-B5E7-36A3-EEBB-5DB8E4377400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412287" y="119697"/>
            <a:ext cx="2320925" cy="675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295189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430E5D-35EE-35C8-AF7E-BB1803306C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Recommendations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32F280-A49D-B115-C462-939EE6F4EB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2A16FD-0B26-63A9-9049-D819C0C786C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55137" y="286603"/>
            <a:ext cx="2320925" cy="675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372402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33E3F-271A-16FC-C02C-D88271750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07382D-544E-3D86-876D-298B8358D5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D850F2-7FEC-76E2-9605-1684AD31D934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3187" y="336976"/>
            <a:ext cx="2320925" cy="675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0478709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88AB1-81C5-66AB-47F1-C72EC0A23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99BC8E-08AC-B7B2-6EEA-C2B3F1D5C9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EA7A82-582E-6104-1686-B3E4AD23E01B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69412" y="129222"/>
            <a:ext cx="2320925" cy="675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267213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C8C2A-D6A8-4036-9B23-884C344822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solidFill>
                  <a:schemeClr val="tx1"/>
                </a:solidFill>
              </a:rPr>
              <a:t>Thank you </a:t>
            </a:r>
            <a:br>
              <a:rPr lang="en-US" b="1" dirty="0">
                <a:solidFill>
                  <a:schemeClr val="tx1"/>
                </a:solidFill>
              </a:rPr>
            </a:br>
            <a:r>
              <a:rPr lang="en-US" b="1" dirty="0">
                <a:solidFill>
                  <a:schemeClr val="tx1"/>
                </a:solidFill>
              </a:rPr>
              <a:t>for Attending!</a:t>
            </a:r>
          </a:p>
        </p:txBody>
      </p:sp>
      <p:pic>
        <p:nvPicPr>
          <p:cNvPr id="6" name="Picture Placeholder 5" descr="People in the background shaking hands">
            <a:extLst>
              <a:ext uri="{FF2B5EF4-FFF2-40B4-BE49-F238E27FC236}">
                <a16:creationId xmlns:a16="http://schemas.microsoft.com/office/drawing/2014/main" id="{7152A34F-5793-48E6-BC6E-4B7215AA9A1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" r="4"/>
          <a:stretch/>
        </p:blipFill>
        <p:spPr/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155294-59B0-43EB-94D1-0BF9E17544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0" bIns="45720" rtlCol="0" anchor="t">
            <a:normAutofit/>
          </a:bodyPr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9C0791-E60F-56D6-6633-29ACA15C5739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74062" y="462597"/>
            <a:ext cx="2320925" cy="675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507430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E44E67-57A4-9825-9E94-C2B258A68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Dissertation 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1C3D74-CBD0-AEEC-7CF1-ED875B10D2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1" y="2003426"/>
            <a:ext cx="10058399" cy="4225924"/>
          </a:xfrm>
        </p:spPr>
        <p:txBody>
          <a:bodyPr>
            <a:normAutofit/>
          </a:bodyPr>
          <a:lstStyle/>
          <a:p>
            <a:r>
              <a:rPr lang="en-US" sz="1600" b="1" dirty="0">
                <a:solidFill>
                  <a:schemeClr val="tx1"/>
                </a:solidFill>
              </a:rPr>
              <a:t>Introduction (Chapter 1)</a:t>
            </a:r>
          </a:p>
          <a:p>
            <a:r>
              <a:rPr lang="en-US" sz="1600" b="1" dirty="0">
                <a:solidFill>
                  <a:schemeClr val="tx1"/>
                </a:solidFill>
              </a:rPr>
              <a:t>Abstract (Chapter 1)</a:t>
            </a:r>
          </a:p>
          <a:p>
            <a:r>
              <a:rPr lang="en-US" sz="1600" b="1" dirty="0">
                <a:solidFill>
                  <a:schemeClr val="tx1"/>
                </a:solidFill>
              </a:rPr>
              <a:t>Background of the Problem (Chapter 1)</a:t>
            </a:r>
          </a:p>
          <a:p>
            <a:r>
              <a:rPr lang="en-US" sz="1600" b="1" dirty="0">
                <a:solidFill>
                  <a:schemeClr val="tx1"/>
                </a:solidFill>
              </a:rPr>
              <a:t>Purpose of the Study (Chapter 1)</a:t>
            </a:r>
          </a:p>
          <a:p>
            <a:r>
              <a:rPr lang="en-US" sz="1600" b="1" dirty="0">
                <a:solidFill>
                  <a:schemeClr val="tx1"/>
                </a:solidFill>
              </a:rPr>
              <a:t>Statement of the Problem (Chapter 1)</a:t>
            </a:r>
          </a:p>
          <a:p>
            <a:r>
              <a:rPr lang="en-US" sz="1600" b="1" dirty="0">
                <a:solidFill>
                  <a:schemeClr val="tx1"/>
                </a:solidFill>
              </a:rPr>
              <a:t>Research Questions (Chapter 1)</a:t>
            </a:r>
          </a:p>
          <a:p>
            <a:r>
              <a:rPr lang="en-US" sz="1600" b="1" dirty="0">
                <a:solidFill>
                  <a:schemeClr val="tx1"/>
                </a:solidFill>
              </a:rPr>
              <a:t>Hypotheses (Chapter 1)</a:t>
            </a:r>
          </a:p>
          <a:p>
            <a:r>
              <a:rPr lang="en-US" sz="1600" b="1" dirty="0">
                <a:solidFill>
                  <a:schemeClr val="tx1"/>
                </a:solidFill>
              </a:rPr>
              <a:t>Methodology (Chapter 3)</a:t>
            </a:r>
          </a:p>
          <a:p>
            <a:r>
              <a:rPr lang="en-US" sz="1600" b="1" dirty="0">
                <a:solidFill>
                  <a:schemeClr val="tx1"/>
                </a:solidFill>
              </a:rPr>
              <a:t>Results (Chapter 4)</a:t>
            </a:r>
          </a:p>
          <a:p>
            <a:r>
              <a:rPr lang="en-US" sz="1600" b="1" dirty="0">
                <a:solidFill>
                  <a:schemeClr val="tx1"/>
                </a:solidFill>
              </a:rPr>
              <a:t>Conclusion/Recommendations (Chapter 5)</a:t>
            </a:r>
          </a:p>
          <a:p>
            <a:endParaRPr lang="en-US" sz="1600" b="1" dirty="0">
              <a:solidFill>
                <a:schemeClr val="tx1"/>
              </a:solidFill>
            </a:endParaRPr>
          </a:p>
          <a:p>
            <a:endParaRPr lang="en-US" sz="1600" b="1" dirty="0"/>
          </a:p>
          <a:p>
            <a:endParaRPr lang="en-US" sz="1600" b="1" dirty="0"/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30D7EF1-98D2-6E15-5D9A-A942ED490507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88437" y="286603"/>
            <a:ext cx="2320925" cy="675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481632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8" descr="A person standing in front of a group of people">
            <a:extLst>
              <a:ext uri="{FF2B5EF4-FFF2-40B4-BE49-F238E27FC236}">
                <a16:creationId xmlns:a16="http://schemas.microsoft.com/office/drawing/2014/main" id="{09326C02-AA2C-C412-E1A4-A2EAFAA84AEF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7" r="7"/>
          <a:stretch/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F5278DA-6C8A-199D-CC43-831ACF8AF13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bIns="548640" anchor="b" anchorCtr="0"/>
          <a:lstStyle/>
          <a:p>
            <a:r>
              <a:rPr lang="en-US" b="1" dirty="0">
                <a:solidFill>
                  <a:schemeClr val="tx1"/>
                </a:solidFill>
              </a:rPr>
              <a:t>Introduction</a:t>
            </a:r>
            <a:br>
              <a:rPr lang="en-US" b="1" dirty="0">
                <a:solidFill>
                  <a:schemeClr val="tx1"/>
                </a:solidFill>
              </a:rPr>
            </a:br>
            <a:endParaRPr lang="en-US" b="1" dirty="0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2F61C79-43B5-3706-6D32-6AC21F1227BB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621837" y="253047"/>
            <a:ext cx="2320925" cy="675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72507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06819-AA5B-295D-8572-4858952DA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>
                <a:solidFill>
                  <a:schemeClr val="tx1"/>
                </a:solidFill>
              </a:rPr>
              <a:t>Introduction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A83709-886B-3B06-E9F0-11D361B52E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Make eye contact with your audience to create a sense of intimacy and involvement</a:t>
            </a:r>
          </a:p>
          <a:p>
            <a:r>
              <a:rPr lang="en-US">
                <a:solidFill>
                  <a:schemeClr val="tx1"/>
                </a:solidFill>
              </a:rPr>
              <a:t>Weave relatable stories into your presentation using narratives that make your message memorable and impactful</a:t>
            </a:r>
          </a:p>
          <a:p>
            <a:r>
              <a:rPr lang="en-US">
                <a:solidFill>
                  <a:schemeClr val="tx1"/>
                </a:solidFill>
              </a:rPr>
              <a:t>Encourage questions and provide thoughtful responses to enhance audience participation</a:t>
            </a:r>
          </a:p>
          <a:p>
            <a:r>
              <a:rPr lang="en-US">
                <a:solidFill>
                  <a:schemeClr val="tx1"/>
                </a:solidFill>
              </a:rPr>
              <a:t>Use live polls or surveys to gather audience opinions, promoting engagement and making sure the audience feel involved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8110B5-B3EF-3A44-726F-EE6B63AA0AE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50362" y="336976"/>
            <a:ext cx="2320925" cy="675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667318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25EE49-D1D1-AC61-F6C4-AA6B07CA64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4099" y="4523853"/>
            <a:ext cx="10058400" cy="1295922"/>
          </a:xfrm>
        </p:spPr>
        <p:txBody>
          <a:bodyPr>
            <a:noAutofit/>
          </a:bodyPr>
          <a:lstStyle/>
          <a:p>
            <a:r>
              <a:rPr lang="en-US" b="1" dirty="0"/>
              <a:t>Abstract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6733048-22A9-D939-B26C-9E8EDF36E4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5212" y="5943600"/>
            <a:ext cx="10058400" cy="69046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7" name="Picture Placeholder 7" descr="Business man sitting at a desk">
            <a:extLst>
              <a:ext uri="{FF2B5EF4-FFF2-40B4-BE49-F238E27FC236}">
                <a16:creationId xmlns:a16="http://schemas.microsoft.com/office/drawing/2014/main" id="{44F51528-7C6C-676D-62ED-40AB97D9C5F2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r="3"/>
          <a:stretch/>
        </p:blipFill>
        <p:spPr/>
      </p:pic>
      <p:pic>
        <p:nvPicPr>
          <p:cNvPr id="8" name="Picture Placeholder 9" descr="Handshake">
            <a:extLst>
              <a:ext uri="{FF2B5EF4-FFF2-40B4-BE49-F238E27FC236}">
                <a16:creationId xmlns:a16="http://schemas.microsoft.com/office/drawing/2014/main" id="{42986763-B4C8-5057-6222-0EC4939E7104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" r="3"/>
          <a:stretch/>
        </p:blipFill>
        <p:spPr/>
      </p:pic>
      <p:pic>
        <p:nvPicPr>
          <p:cNvPr id="9" name="Picture Placeholder 11" descr="A group of people meeting in a room and writing">
            <a:extLst>
              <a:ext uri="{FF2B5EF4-FFF2-40B4-BE49-F238E27FC236}">
                <a16:creationId xmlns:a16="http://schemas.microsoft.com/office/drawing/2014/main" id="{140AE90F-CD65-3895-59E8-B7606863E8F6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" b="87"/>
          <a:stretch/>
        </p:blipFill>
        <p:spPr/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A8C1A80-F88E-8B3F-5228-A676A8DBD228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9687814" y="-13970"/>
            <a:ext cx="2320925" cy="675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358956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06819-AA5B-295D-8572-4858952DAE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Abstract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A83709-886B-3B06-E9F0-11D361B52E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>
                <a:solidFill>
                  <a:schemeClr val="tx1"/>
                </a:solidFill>
              </a:rPr>
              <a:t>Make eye contact with your audience to create a sense of intimacy and involvement</a:t>
            </a:r>
          </a:p>
          <a:p>
            <a:r>
              <a:rPr lang="en-US">
                <a:solidFill>
                  <a:schemeClr val="tx1"/>
                </a:solidFill>
              </a:rPr>
              <a:t>Weave relatable stories into your presentation using narratives that make your message memorable and impactful</a:t>
            </a:r>
          </a:p>
          <a:p>
            <a:r>
              <a:rPr lang="en-US">
                <a:solidFill>
                  <a:schemeClr val="tx1"/>
                </a:solidFill>
              </a:rPr>
              <a:t>Encourage questions and provide thoughtful responses to enhance audience participation</a:t>
            </a:r>
          </a:p>
          <a:p>
            <a:r>
              <a:rPr lang="en-US">
                <a:solidFill>
                  <a:schemeClr val="tx1"/>
                </a:solidFill>
              </a:rPr>
              <a:t>Use live polls or surveys to gather audience opinions, promoting engagement and making sure the audience feel involved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EB166F7-9ED1-CDBC-A953-FFF75C4EB21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36062" y="286603"/>
            <a:ext cx="2320925" cy="675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708933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8" descr="Business team brainstorming">
            <a:extLst>
              <a:ext uri="{FF2B5EF4-FFF2-40B4-BE49-F238E27FC236}">
                <a16:creationId xmlns:a16="http://schemas.microsoft.com/office/drawing/2014/main" id="{424B3BE0-07C0-D05C-0B61-4BE33E9E08F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7277" b="27277"/>
          <a:stretch/>
        </p:blipFill>
        <p:spPr/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FB207F5D-5F40-264B-0403-3682CB3DC6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705101"/>
            <a:ext cx="8448675" cy="2926080"/>
          </a:xfrm>
        </p:spPr>
        <p:txBody>
          <a:bodyPr tIns="274320" rIns="822960" bIns="914400" anchor="b" anchorCtr="0"/>
          <a:lstStyle/>
          <a:p>
            <a:r>
              <a:rPr lang="en-US" b="1" dirty="0">
                <a:solidFill>
                  <a:schemeClr val="tx1"/>
                </a:solidFill>
              </a:rPr>
              <a:t>Background of the Problem</a:t>
            </a:r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55FE5749-B2E5-83D5-F82A-DCBEECAEBCB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BE5BE19-8468-F822-FBBE-AFF9E5306943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97537" y="2977197"/>
            <a:ext cx="2320925" cy="675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422888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33E3F-271A-16FC-C02C-D88271750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Background of the Problem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07382D-544E-3D86-876D-298B8358D5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B8C82F-4C14-61F0-4DB7-4696168C04F8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07512" y="214947"/>
            <a:ext cx="2320925" cy="675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964463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33E3F-271A-16FC-C02C-D882717509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Purpose of the Study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07382D-544E-3D86-876D-298B8358D5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76C4EC-F831-7A7E-F624-CD73954A86B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64637" y="286603"/>
            <a:ext cx="2320925" cy="6750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199792787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28" ma:contentTypeDescription="Create a new document." ma:contentTypeScope="" ma:versionID="60f5a4f2d2b0abadcf532d48ebf9cb71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7dd78129e6a1811f84807ad11c65153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Status" minOccurs="0"/>
                <xsd:element ref="ns2:Image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1:_ip_UnifiedCompliancePolicyProperties" minOccurs="0"/>
                <xsd:element ref="ns1:_ip_UnifiedCompliancePolicyUIAction" minOccurs="0"/>
                <xsd:element ref="ns4:TaxCatchAll" minOccurs="0"/>
                <xsd:element ref="ns2:ImageTagsTaxHTField" minOccurs="0"/>
                <xsd:element ref="ns2:MediaServiceLocation" minOccurs="0"/>
                <xsd:element ref="ns2:MediaLengthInSeconds" minOccurs="0"/>
                <xsd:element ref="ns2:Background" minOccurs="0"/>
                <xsd:element ref="ns2:MediaServiceSearchProperties" minOccurs="0"/>
                <xsd:element ref="ns2:MediaServiceDocTags" minOccurs="0"/>
                <xsd:element ref="ns2:MediaServiceObjectDetectorVersions" minOccurs="0"/>
                <xsd:element ref="ns2:MediaServiceSystem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 ma:readOnly="false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 ma:readOnly="fals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Status" ma:index="2" nillable="true" ma:displayName="Status" ma:default="Not started" ma:format="Dropdown" ma:internalName="Status" ma:readOnly="false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3" nillable="true" ma:displayName="Image" ma:format="Image" ma:internalName="Image" ma:readOnly="fals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hidden="true" ma:internalName="MediaServiceOCR" ma:readOnly="true">
      <xsd:simpleType>
        <xsd:restriction base="dms:Note"/>
      </xsd:simpleType>
    </xsd:element>
    <xsd:element name="MediaServiceAutoTags" ma:index="11" nillable="true" ma:displayName="MediaServiceAutoTags" ma:hidden="true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hidden="true" ma:internalName="MediaServiceKeyPoints" ma:readOnly="false">
      <xsd:simpleType>
        <xsd:restriction base="dms:Note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ImageTagsTaxHTField" ma:index="25" nillable="true" ma:taxonomy="true" ma:internalName="ImageTagsTaxHTField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6" nillable="true" ma:displayName="Location" ma:hidden="true" ma:internalName="MediaServiceLocation" ma:readOnly="true">
      <xsd:simpleType>
        <xsd:restriction base="dms:Text"/>
      </xsd:simpleType>
    </xsd:element>
    <xsd:element name="MediaLengthInSeconds" ma:index="27" nillable="true" ma:displayName="MediaLengthInSeconds" ma:hidden="true" ma:internalName="MediaLengthInSeconds" ma:readOnly="true">
      <xsd:simpleType>
        <xsd:restriction base="dms:Unknown"/>
      </xsd:simpleType>
    </xsd:element>
    <xsd:element name="Background" ma:index="28" nillable="true" ma:displayName="Background" ma:default="0" ma:format="Dropdown" ma:internalName="Background">
      <xsd:simpleType>
        <xsd:restriction base="dms:Boolean"/>
      </xsd:simpleType>
    </xsd:element>
    <xsd:element name="MediaServiceSearchProperties" ma:index="29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ocTags" ma:index="30" nillable="true" ma:displayName="MediaServiceDocTags" ma:hidden="true" ma:internalName="MediaServiceDocTags" ma:readOnly="true">
      <xsd:simpleType>
        <xsd:restriction base="dms:Note"/>
      </xsd:simpleType>
    </xsd:element>
    <xsd:element name="MediaServiceObjectDetectorVersions" ma:index="3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32" nillable="true" ma:displayName="MediaServiceSystemTags" ma:hidden="true" ma:internalName="MediaServiceSystemTag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hidden="true" ma:internalName="SharedWithDetail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3f6bfcbc-3db3-4ae6-bd76-326f0798ad28}" ma:internalName="TaxCatchAll" ma:readOnly="false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Image xmlns="71af3243-3dd4-4a8d-8c0d-dd76da1f02a5">
      <Url xsi:nil="true"/>
      <Description xsi:nil="true"/>
    </Image>
    <Status xmlns="71af3243-3dd4-4a8d-8c0d-dd76da1f02a5">Not started</Status>
    <Background xmlns="71af3243-3dd4-4a8d-8c0d-dd76da1f02a5">false</Background>
    <_ip_UnifiedCompliancePolicyProperties xmlns="http://schemas.microsoft.com/sharepoint/v3" xsi:nil="true"/>
    <ImageTagsTaxHTField xmlns="71af3243-3dd4-4a8d-8c0d-dd76da1f02a5">
      <Terms xmlns="http://schemas.microsoft.com/office/infopath/2007/PartnerControls"/>
    </ImageTagsTaxHTField>
    <TaxCatchAll xmlns="230e9df3-be65-4c73-a93b-d1236ebd677e" xsi:nil="true"/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AA887178-918B-41B5-90B5-AF84E76A422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6FDF0338-C524-4CF6-9268-3569B65741F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54E6FD3E-3033-4D44-9759-980DCC3E7F47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274</TotalTime>
  <Words>237</Words>
  <Application>Microsoft Office PowerPoint</Application>
  <PresentationFormat>Widescreen</PresentationFormat>
  <Paragraphs>46</Paragraphs>
  <Slides>18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Aptos</vt:lpstr>
      <vt:lpstr>Arial</vt:lpstr>
      <vt:lpstr>Calibri</vt:lpstr>
      <vt:lpstr>Calibri Light</vt:lpstr>
      <vt:lpstr>RetrospectVTI</vt:lpstr>
      <vt:lpstr>Dissertation Topic  by Jane Doe, Doctoral Student Cavalla International University</vt:lpstr>
      <vt:lpstr>Dissertation Agenda</vt:lpstr>
      <vt:lpstr>Introduction </vt:lpstr>
      <vt:lpstr>Introduction</vt:lpstr>
      <vt:lpstr>Abstract</vt:lpstr>
      <vt:lpstr>Abstract</vt:lpstr>
      <vt:lpstr>Background of the Problem</vt:lpstr>
      <vt:lpstr>Background of the Problem</vt:lpstr>
      <vt:lpstr>Purpose of the Study</vt:lpstr>
      <vt:lpstr>Statement of the Problem</vt:lpstr>
      <vt:lpstr>Research Questions</vt:lpstr>
      <vt:lpstr>Hypotheses</vt:lpstr>
      <vt:lpstr>Methodology </vt:lpstr>
      <vt:lpstr>Results</vt:lpstr>
      <vt:lpstr>Recommendations</vt:lpstr>
      <vt:lpstr>Conclusion</vt:lpstr>
      <vt:lpstr>References</vt:lpstr>
      <vt:lpstr>Thank you  for Attending!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Valencia Johnson</dc:creator>
  <cp:lastModifiedBy>Valencia Johnson</cp:lastModifiedBy>
  <cp:revision>1</cp:revision>
  <dcterms:created xsi:type="dcterms:W3CDTF">2024-08-18T16:58:41Z</dcterms:created>
  <dcterms:modified xsi:type="dcterms:W3CDTF">2024-08-25T18:10:14Z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